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  <p:sldMasterId id="2147483695" r:id="rId2"/>
  </p:sldMasterIdLst>
  <p:notesMasterIdLst>
    <p:notesMasterId r:id="rId98"/>
  </p:notesMasterIdLst>
  <p:sldIdLst>
    <p:sldId id="260" r:id="rId3"/>
    <p:sldId id="351" r:id="rId4"/>
    <p:sldId id="352" r:id="rId5"/>
    <p:sldId id="404" r:id="rId6"/>
    <p:sldId id="367" r:id="rId7"/>
    <p:sldId id="369" r:id="rId8"/>
    <p:sldId id="368" r:id="rId9"/>
    <p:sldId id="375" r:id="rId10"/>
    <p:sldId id="360" r:id="rId11"/>
    <p:sldId id="365" r:id="rId12"/>
    <p:sldId id="349" r:id="rId13"/>
    <p:sldId id="356" r:id="rId14"/>
    <p:sldId id="262" r:id="rId15"/>
    <p:sldId id="321" r:id="rId16"/>
    <p:sldId id="357" r:id="rId17"/>
    <p:sldId id="413" r:id="rId18"/>
    <p:sldId id="414" r:id="rId19"/>
    <p:sldId id="405" r:id="rId20"/>
    <p:sldId id="373" r:id="rId21"/>
    <p:sldId id="350" r:id="rId22"/>
    <p:sldId id="358" r:id="rId23"/>
    <p:sldId id="320" r:id="rId24"/>
    <p:sldId id="315" r:id="rId25"/>
    <p:sldId id="394" r:id="rId26"/>
    <p:sldId id="372" r:id="rId27"/>
    <p:sldId id="403" r:id="rId28"/>
    <p:sldId id="393" r:id="rId29"/>
    <p:sldId id="401" r:id="rId30"/>
    <p:sldId id="316" r:id="rId31"/>
    <p:sldId id="407" r:id="rId32"/>
    <p:sldId id="370" r:id="rId33"/>
    <p:sldId id="374" r:id="rId34"/>
    <p:sldId id="392" r:id="rId35"/>
    <p:sldId id="359" r:id="rId36"/>
    <p:sldId id="291" r:id="rId37"/>
    <p:sldId id="294" r:id="rId38"/>
    <p:sldId id="296" r:id="rId39"/>
    <p:sldId id="295" r:id="rId40"/>
    <p:sldId id="298" r:id="rId41"/>
    <p:sldId id="299" r:id="rId42"/>
    <p:sldId id="300" r:id="rId43"/>
    <p:sldId id="301" r:id="rId44"/>
    <p:sldId id="302" r:id="rId45"/>
    <p:sldId id="303" r:id="rId46"/>
    <p:sldId id="297" r:id="rId47"/>
    <p:sldId id="304" r:id="rId48"/>
    <p:sldId id="307" r:id="rId49"/>
    <p:sldId id="305" r:id="rId50"/>
    <p:sldId id="306" r:id="rId51"/>
    <p:sldId id="308" r:id="rId52"/>
    <p:sldId id="363" r:id="rId53"/>
    <p:sldId id="309" r:id="rId54"/>
    <p:sldId id="313" r:id="rId55"/>
    <p:sldId id="391" r:id="rId56"/>
    <p:sldId id="310" r:id="rId57"/>
    <p:sldId id="311" r:id="rId58"/>
    <p:sldId id="314" r:id="rId59"/>
    <p:sldId id="312" r:id="rId60"/>
    <p:sldId id="292" r:id="rId61"/>
    <p:sldId id="322" r:id="rId62"/>
    <p:sldId id="337" r:id="rId63"/>
    <p:sldId id="324" r:id="rId64"/>
    <p:sldId id="361" r:id="rId65"/>
    <p:sldId id="323" r:id="rId66"/>
    <p:sldId id="325" r:id="rId67"/>
    <p:sldId id="326" r:id="rId68"/>
    <p:sldId id="327" r:id="rId69"/>
    <p:sldId id="346" r:id="rId70"/>
    <p:sldId id="328" r:id="rId71"/>
    <p:sldId id="329" r:id="rId72"/>
    <p:sldId id="347" r:id="rId73"/>
    <p:sldId id="344" r:id="rId74"/>
    <p:sldId id="331" r:id="rId75"/>
    <p:sldId id="332" r:id="rId76"/>
    <p:sldId id="333" r:id="rId77"/>
    <p:sldId id="338" r:id="rId78"/>
    <p:sldId id="411" r:id="rId79"/>
    <p:sldId id="341" r:id="rId80"/>
    <p:sldId id="339" r:id="rId81"/>
    <p:sldId id="353" r:id="rId82"/>
    <p:sldId id="335" r:id="rId83"/>
    <p:sldId id="345" r:id="rId84"/>
    <p:sldId id="381" r:id="rId85"/>
    <p:sldId id="376" r:id="rId86"/>
    <p:sldId id="389" r:id="rId87"/>
    <p:sldId id="388" r:id="rId88"/>
    <p:sldId id="382" r:id="rId89"/>
    <p:sldId id="390" r:id="rId90"/>
    <p:sldId id="408" r:id="rId91"/>
    <p:sldId id="362" r:id="rId92"/>
    <p:sldId id="293" r:id="rId93"/>
    <p:sldId id="318" r:id="rId94"/>
    <p:sldId id="378" r:id="rId95"/>
    <p:sldId id="379" r:id="rId96"/>
    <p:sldId id="409" r:id="rId97"/>
  </p:sldIdLst>
  <p:sldSz cx="12192000" cy="6858000"/>
  <p:notesSz cx="6858000" cy="9144000"/>
  <p:embeddedFontLst>
    <p:embeddedFont>
      <p:font typeface="微軟正黑體" panose="020B0604030504040204" pitchFamily="34" charset="-120"/>
      <p:regular r:id="rId99"/>
      <p:bold r:id="rId100"/>
    </p:embeddedFont>
    <p:embeddedFont>
      <p:font typeface="微软雅黑" panose="020B0503020204020204" pitchFamily="34" charset="-122"/>
      <p:regular r:id="rId101"/>
    </p:embeddedFont>
    <p:embeddedFont>
      <p:font typeface="微软雅黑 Light" panose="020B0502040204020203" pitchFamily="34" charset="-122"/>
      <p:regular r:id="rId102"/>
    </p:embeddedFont>
    <p:embeddedFont>
      <p:font typeface="Agency FB" panose="020B0503020202020204" pitchFamily="34" charset="0"/>
      <p:regular r:id="rId103"/>
      <p:bold r:id="rId104"/>
    </p:embeddedFont>
    <p:embeddedFont>
      <p:font typeface="Candara" panose="020E0502030303020204" pitchFamily="34" charset="0"/>
      <p:regular r:id="rId105"/>
      <p:bold r:id="rId106"/>
      <p:italic r:id="rId107"/>
      <p:boldItalic r:id="rId108"/>
    </p:embeddedFont>
    <p:embeddedFont>
      <p:font typeface="新細明體-ExtB" panose="02020500000000000000" pitchFamily="18" charset="-120"/>
      <p:regular r:id="rId109"/>
    </p:embeddedFont>
    <p:embeddedFont>
      <p:font typeface="Calibri" panose="020F0502020204030204" pitchFamily="34" charset="0"/>
      <p:regular r:id="rId110"/>
      <p:bold r:id="rId111"/>
      <p:italic r:id="rId112"/>
      <p:boldItalic r:id="rId113"/>
    </p:embeddedFont>
    <p:embeddedFont>
      <p:font typeface="Century Gothic" panose="020B0502020202020204" pitchFamily="34" charset="0"/>
      <p:regular r:id="rId114"/>
      <p:bold r:id="rId115"/>
      <p:italic r:id="rId116"/>
      <p:boldItalic r:id="rId117"/>
    </p:embeddedFont>
  </p:embeddedFontLst>
  <p:custDataLst>
    <p:tags r:id="rId1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C3C7"/>
    <a:srgbClr val="FCFCFC"/>
    <a:srgbClr val="F0F0F0"/>
    <a:srgbClr val="FFFFFF"/>
    <a:srgbClr val="F8F8F8"/>
    <a:srgbClr val="EAEAEA"/>
    <a:srgbClr val="2AC871"/>
    <a:srgbClr val="81FBB8"/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6" autoAdjust="0"/>
    <p:restoredTop sz="99122" autoAdjust="0"/>
  </p:normalViewPr>
  <p:slideViewPr>
    <p:cSldViewPr snapToGrid="0">
      <p:cViewPr>
        <p:scale>
          <a:sx n="110" d="100"/>
          <a:sy n="110" d="100"/>
        </p:scale>
        <p:origin x="-72" y="1038"/>
      </p:cViewPr>
      <p:guideLst>
        <p:guide orient="horz" pos="24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font" Target="fonts/font19.fntdata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font" Target="fonts/font14.fntdata"/><Relationship Id="rId16" Type="http://schemas.openxmlformats.org/officeDocument/2006/relationships/slide" Target="slides/slide14.xml"/><Relationship Id="rId107" Type="http://schemas.openxmlformats.org/officeDocument/2006/relationships/font" Target="fonts/font9.fntdata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font" Target="fonts/font4.fntdata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font" Target="fonts/font15.fntdata"/><Relationship Id="rId118" Type="http://schemas.openxmlformats.org/officeDocument/2006/relationships/tags" Target="tags/tag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font" Target="fonts/font5.fntdata"/><Relationship Id="rId108" Type="http://schemas.openxmlformats.org/officeDocument/2006/relationships/font" Target="fonts/font10.fntdata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font" Target="fonts/font16.fntdata"/><Relationship Id="rId119" Type="http://schemas.openxmlformats.org/officeDocument/2006/relationships/presProps" Target="presProps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font" Target="fonts/font11.fntdata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font" Target="fonts/font6.fntdata"/><Relationship Id="rId120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font" Target="fonts/font12.fntdata"/><Relationship Id="rId115" Type="http://schemas.openxmlformats.org/officeDocument/2006/relationships/font" Target="fonts/font17.fntdata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font" Target="fonts/font2.fntdata"/><Relationship Id="rId105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121" Type="http://schemas.openxmlformats.org/officeDocument/2006/relationships/theme" Target="theme/theme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font" Target="fonts/font18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font" Target="fonts/font13.fntdata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font" Target="fonts/font8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font" Target="fonts/font1.fntdata"/><Relationship Id="rId101" Type="http://schemas.openxmlformats.org/officeDocument/2006/relationships/font" Target="fonts/font3.fntdata"/><Relationship Id="rId1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7FC5F-6FE7-4743-9631-467D634F11B0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A043489F-CD92-4707-9F0C-4A71EEAB1330}">
      <dgm:prSet phldrT="[文字]"/>
      <dgm:spPr>
        <a:solidFill>
          <a:srgbClr val="FF0000"/>
        </a:solidFill>
      </dgm:spPr>
      <dgm:t>
        <a:bodyPr/>
        <a:lstStyle/>
        <a:p>
          <a:r>
            <a:rPr lang="en-US" altLang="zh-TW" dirty="0" smtClean="0"/>
            <a:t>a</a:t>
          </a:r>
          <a:endParaRPr lang="zh-TW" altLang="en-US" dirty="0"/>
        </a:p>
      </dgm:t>
    </dgm:pt>
    <dgm:pt modelId="{812C1377-9E67-4FC0-B83B-25F303590BF0}" type="parTrans" cxnId="{6C937500-9824-4231-A1DC-0D54D872274B}">
      <dgm:prSet/>
      <dgm:spPr/>
      <dgm:t>
        <a:bodyPr/>
        <a:lstStyle/>
        <a:p>
          <a:endParaRPr lang="zh-TW" altLang="en-US"/>
        </a:p>
      </dgm:t>
    </dgm:pt>
    <dgm:pt modelId="{3A7DA577-E584-489D-87C4-BE45649D7E97}" type="sibTrans" cxnId="{6C937500-9824-4231-A1DC-0D54D872274B}">
      <dgm:prSet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364047D1-0A5E-4FB7-BCBA-8303E10E2422}">
      <dgm:prSet phldrT="[文字]"/>
      <dgm:spPr>
        <a:solidFill>
          <a:srgbClr val="00B050"/>
        </a:solidFill>
      </dgm:spPr>
      <dgm:t>
        <a:bodyPr/>
        <a:lstStyle/>
        <a:p>
          <a:r>
            <a:rPr lang="en-US" altLang="zh-TW" dirty="0" smtClean="0"/>
            <a:t>b</a:t>
          </a:r>
          <a:endParaRPr lang="zh-TW" altLang="en-US" dirty="0"/>
        </a:p>
      </dgm:t>
    </dgm:pt>
    <dgm:pt modelId="{5DF18DE0-AD37-49A8-95F3-E76893BFFEFE}" type="parTrans" cxnId="{AB0E3C89-540B-4FF3-B173-D093D0345C41}">
      <dgm:prSet/>
      <dgm:spPr/>
      <dgm:t>
        <a:bodyPr/>
        <a:lstStyle/>
        <a:p>
          <a:endParaRPr lang="zh-TW" altLang="en-US"/>
        </a:p>
      </dgm:t>
    </dgm:pt>
    <dgm:pt modelId="{5A1461F3-8CE3-4B44-B257-14BB58E7072F}" type="sibTrans" cxnId="{AB0E3C89-540B-4FF3-B173-D093D0345C41}">
      <dgm:prSet/>
      <dgm:spPr>
        <a:solidFill>
          <a:srgbClr val="0000CC"/>
        </a:solidFill>
      </dgm:spPr>
      <dgm:t>
        <a:bodyPr/>
        <a:lstStyle/>
        <a:p>
          <a:endParaRPr lang="zh-TW" altLang="en-US"/>
        </a:p>
      </dgm:t>
    </dgm:pt>
    <dgm:pt modelId="{80D178AD-FA87-47A2-A3CA-CA9A2FDFE858}">
      <dgm:prSet phldrT="[文字]"/>
      <dgm:spPr>
        <a:solidFill>
          <a:srgbClr val="800080"/>
        </a:solidFill>
      </dgm:spPr>
      <dgm:t>
        <a:bodyPr/>
        <a:lstStyle/>
        <a:p>
          <a:r>
            <a:rPr lang="en-US" altLang="zh-TW" dirty="0" smtClean="0"/>
            <a:t>c</a:t>
          </a:r>
          <a:endParaRPr lang="zh-TW" altLang="en-US" dirty="0"/>
        </a:p>
      </dgm:t>
    </dgm:pt>
    <dgm:pt modelId="{81C1ECDD-D157-4E30-A7B4-7D77674EAC95}" type="parTrans" cxnId="{5A42233A-B878-4832-8422-39F7BC3C9B9B}">
      <dgm:prSet/>
      <dgm:spPr/>
      <dgm:t>
        <a:bodyPr/>
        <a:lstStyle/>
        <a:p>
          <a:endParaRPr lang="zh-TW" altLang="en-US"/>
        </a:p>
      </dgm:t>
    </dgm:pt>
    <dgm:pt modelId="{38515A18-1572-4C31-A65F-EFF9F73AC228}" type="sibTrans" cxnId="{5A42233A-B878-4832-8422-39F7BC3C9B9B}">
      <dgm:prSet/>
      <dgm:spPr/>
      <dgm:t>
        <a:bodyPr/>
        <a:lstStyle/>
        <a:p>
          <a:endParaRPr lang="zh-TW" altLang="en-US"/>
        </a:p>
      </dgm:t>
    </dgm:pt>
    <dgm:pt modelId="{780A852D-8DC8-4EC3-9493-73CA0D5BC382}" type="pres">
      <dgm:prSet presAssocID="{8A37FC5F-6FE7-4743-9631-467D634F11B0}" presName="Name0" presStyleCnt="0">
        <dgm:presLayoutVars>
          <dgm:dir/>
          <dgm:resizeHandles val="exact"/>
        </dgm:presLayoutVars>
      </dgm:prSet>
      <dgm:spPr/>
    </dgm:pt>
    <dgm:pt modelId="{908A4BB4-25F4-4E2C-91A2-0EA0E40D8A5C}" type="pres">
      <dgm:prSet presAssocID="{A043489F-CD92-4707-9F0C-4A71EEAB13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F92A6C-5345-4A39-A885-C3467E8FBF76}" type="pres">
      <dgm:prSet presAssocID="{3A7DA577-E584-489D-87C4-BE45649D7E97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406ECB25-71E3-406E-9F54-DA9F5933707E}" type="pres">
      <dgm:prSet presAssocID="{3A7DA577-E584-489D-87C4-BE45649D7E97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39440EBE-B132-43AE-89AD-6B1C89B5392F}" type="pres">
      <dgm:prSet presAssocID="{364047D1-0A5E-4FB7-BCBA-8303E10E24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974DEA-CCAA-406E-B163-EDC81BFDD7EF}" type="pres">
      <dgm:prSet presAssocID="{5A1461F3-8CE3-4B44-B257-14BB58E7072F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9119B1AB-157E-4AD7-A103-2BC096F1076E}" type="pres">
      <dgm:prSet presAssocID="{5A1461F3-8CE3-4B44-B257-14BB58E7072F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FEC3C147-D342-4BBA-B44C-0A8833607511}" type="pres">
      <dgm:prSet presAssocID="{80D178AD-FA87-47A2-A3CA-CA9A2FDFE85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EB81FCB-7B3D-49D2-A60E-C86CBDABE28A}" type="presOf" srcId="{80D178AD-FA87-47A2-A3CA-CA9A2FDFE858}" destId="{FEC3C147-D342-4BBA-B44C-0A8833607511}" srcOrd="0" destOrd="0" presId="urn:microsoft.com/office/officeart/2005/8/layout/process1"/>
    <dgm:cxn modelId="{5A42233A-B878-4832-8422-39F7BC3C9B9B}" srcId="{8A37FC5F-6FE7-4743-9631-467D634F11B0}" destId="{80D178AD-FA87-47A2-A3CA-CA9A2FDFE858}" srcOrd="2" destOrd="0" parTransId="{81C1ECDD-D157-4E30-A7B4-7D77674EAC95}" sibTransId="{38515A18-1572-4C31-A65F-EFF9F73AC228}"/>
    <dgm:cxn modelId="{6C937500-9824-4231-A1DC-0D54D872274B}" srcId="{8A37FC5F-6FE7-4743-9631-467D634F11B0}" destId="{A043489F-CD92-4707-9F0C-4A71EEAB1330}" srcOrd="0" destOrd="0" parTransId="{812C1377-9E67-4FC0-B83B-25F303590BF0}" sibTransId="{3A7DA577-E584-489D-87C4-BE45649D7E97}"/>
    <dgm:cxn modelId="{671CD272-8789-4E42-A167-49AF19DB7CDD}" type="presOf" srcId="{3A7DA577-E584-489D-87C4-BE45649D7E97}" destId="{406ECB25-71E3-406E-9F54-DA9F5933707E}" srcOrd="1" destOrd="0" presId="urn:microsoft.com/office/officeart/2005/8/layout/process1"/>
    <dgm:cxn modelId="{AAF26CC2-587B-492B-985F-A3A9731B77D5}" type="presOf" srcId="{A043489F-CD92-4707-9F0C-4A71EEAB1330}" destId="{908A4BB4-25F4-4E2C-91A2-0EA0E40D8A5C}" srcOrd="0" destOrd="0" presId="urn:microsoft.com/office/officeart/2005/8/layout/process1"/>
    <dgm:cxn modelId="{BA14CECB-2F46-4312-A0C3-5C7EEE22D7A3}" type="presOf" srcId="{364047D1-0A5E-4FB7-BCBA-8303E10E2422}" destId="{39440EBE-B132-43AE-89AD-6B1C89B5392F}" srcOrd="0" destOrd="0" presId="urn:microsoft.com/office/officeart/2005/8/layout/process1"/>
    <dgm:cxn modelId="{9D9599D8-A5EE-4A9A-9624-98D1226C926E}" type="presOf" srcId="{5A1461F3-8CE3-4B44-B257-14BB58E7072F}" destId="{9119B1AB-157E-4AD7-A103-2BC096F1076E}" srcOrd="1" destOrd="0" presId="urn:microsoft.com/office/officeart/2005/8/layout/process1"/>
    <dgm:cxn modelId="{3687AB57-723B-4A09-83BF-A967B5608951}" type="presOf" srcId="{3A7DA577-E584-489D-87C4-BE45649D7E97}" destId="{4EF92A6C-5345-4A39-A885-C3467E8FBF76}" srcOrd="0" destOrd="0" presId="urn:microsoft.com/office/officeart/2005/8/layout/process1"/>
    <dgm:cxn modelId="{98AD618F-7CEC-4810-949E-191E7E02AD7C}" type="presOf" srcId="{5A1461F3-8CE3-4B44-B257-14BB58E7072F}" destId="{BE974DEA-CCAA-406E-B163-EDC81BFDD7EF}" srcOrd="0" destOrd="0" presId="urn:microsoft.com/office/officeart/2005/8/layout/process1"/>
    <dgm:cxn modelId="{AB0E3C89-540B-4FF3-B173-D093D0345C41}" srcId="{8A37FC5F-6FE7-4743-9631-467D634F11B0}" destId="{364047D1-0A5E-4FB7-BCBA-8303E10E2422}" srcOrd="1" destOrd="0" parTransId="{5DF18DE0-AD37-49A8-95F3-E76893BFFEFE}" sibTransId="{5A1461F3-8CE3-4B44-B257-14BB58E7072F}"/>
    <dgm:cxn modelId="{4FAFA354-5835-4F2C-A7D6-FB57CA6AE554}" type="presOf" srcId="{8A37FC5F-6FE7-4743-9631-467D634F11B0}" destId="{780A852D-8DC8-4EC3-9493-73CA0D5BC382}" srcOrd="0" destOrd="0" presId="urn:microsoft.com/office/officeart/2005/8/layout/process1"/>
    <dgm:cxn modelId="{4C99C1BE-4D97-4DD8-8F98-A1DEC99B3109}" type="presParOf" srcId="{780A852D-8DC8-4EC3-9493-73CA0D5BC382}" destId="{908A4BB4-25F4-4E2C-91A2-0EA0E40D8A5C}" srcOrd="0" destOrd="0" presId="urn:microsoft.com/office/officeart/2005/8/layout/process1"/>
    <dgm:cxn modelId="{F3DE9D4D-2E8C-48E0-AC54-A7556BD776FA}" type="presParOf" srcId="{780A852D-8DC8-4EC3-9493-73CA0D5BC382}" destId="{4EF92A6C-5345-4A39-A885-C3467E8FBF76}" srcOrd="1" destOrd="0" presId="urn:microsoft.com/office/officeart/2005/8/layout/process1"/>
    <dgm:cxn modelId="{5AD2BA8B-EBAE-4CE0-8D38-73CFC88CB4CE}" type="presParOf" srcId="{4EF92A6C-5345-4A39-A885-C3467E8FBF76}" destId="{406ECB25-71E3-406E-9F54-DA9F5933707E}" srcOrd="0" destOrd="0" presId="urn:microsoft.com/office/officeart/2005/8/layout/process1"/>
    <dgm:cxn modelId="{CF2AC3FE-5234-472D-9819-5CF33BE98187}" type="presParOf" srcId="{780A852D-8DC8-4EC3-9493-73CA0D5BC382}" destId="{39440EBE-B132-43AE-89AD-6B1C89B5392F}" srcOrd="2" destOrd="0" presId="urn:microsoft.com/office/officeart/2005/8/layout/process1"/>
    <dgm:cxn modelId="{8309E980-A36C-4470-B7E4-D9F83AAA1E88}" type="presParOf" srcId="{780A852D-8DC8-4EC3-9493-73CA0D5BC382}" destId="{BE974DEA-CCAA-406E-B163-EDC81BFDD7EF}" srcOrd="3" destOrd="0" presId="urn:microsoft.com/office/officeart/2005/8/layout/process1"/>
    <dgm:cxn modelId="{BCD94C5D-1E7D-4886-83B3-0D41DB58E43B}" type="presParOf" srcId="{BE974DEA-CCAA-406E-B163-EDC81BFDD7EF}" destId="{9119B1AB-157E-4AD7-A103-2BC096F1076E}" srcOrd="0" destOrd="0" presId="urn:microsoft.com/office/officeart/2005/8/layout/process1"/>
    <dgm:cxn modelId="{5558D504-22AD-48BF-B282-B8E4B89947C5}" type="presParOf" srcId="{780A852D-8DC8-4EC3-9493-73CA0D5BC382}" destId="{FEC3C147-D342-4BBA-B44C-0A883360751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A4BB4-25F4-4E2C-91A2-0EA0E40D8A5C}">
      <dsp:nvSpPr>
        <dsp:cNvPr id="0" name=""/>
        <dsp:cNvSpPr/>
      </dsp:nvSpPr>
      <dsp:spPr>
        <a:xfrm>
          <a:off x="1625" y="409160"/>
          <a:ext cx="485745" cy="41440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a</a:t>
          </a:r>
          <a:endParaRPr lang="zh-TW" altLang="en-US" sz="1800" kern="1200" dirty="0"/>
        </a:p>
      </dsp:txBody>
      <dsp:txXfrm>
        <a:off x="13762" y="421297"/>
        <a:ext cx="461471" cy="390127"/>
      </dsp:txXfrm>
    </dsp:sp>
    <dsp:sp modelId="{4EF92A6C-5345-4A39-A885-C3467E8FBF76}">
      <dsp:nvSpPr>
        <dsp:cNvPr id="0" name=""/>
        <dsp:cNvSpPr/>
      </dsp:nvSpPr>
      <dsp:spPr>
        <a:xfrm>
          <a:off x="535945" y="556128"/>
          <a:ext cx="102978" cy="120464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5945" y="580221"/>
        <a:ext cx="72085" cy="72278"/>
      </dsp:txXfrm>
    </dsp:sp>
    <dsp:sp modelId="{39440EBE-B132-43AE-89AD-6B1C89B5392F}">
      <dsp:nvSpPr>
        <dsp:cNvPr id="0" name=""/>
        <dsp:cNvSpPr/>
      </dsp:nvSpPr>
      <dsp:spPr>
        <a:xfrm>
          <a:off x="681668" y="409160"/>
          <a:ext cx="485745" cy="414401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b</a:t>
          </a:r>
          <a:endParaRPr lang="zh-TW" altLang="en-US" sz="1800" kern="1200" dirty="0"/>
        </a:p>
      </dsp:txBody>
      <dsp:txXfrm>
        <a:off x="693805" y="421297"/>
        <a:ext cx="461471" cy="390127"/>
      </dsp:txXfrm>
    </dsp:sp>
    <dsp:sp modelId="{BE974DEA-CCAA-406E-B163-EDC81BFDD7EF}">
      <dsp:nvSpPr>
        <dsp:cNvPr id="0" name=""/>
        <dsp:cNvSpPr/>
      </dsp:nvSpPr>
      <dsp:spPr>
        <a:xfrm>
          <a:off x="1215988" y="556128"/>
          <a:ext cx="102978" cy="120464"/>
        </a:xfrm>
        <a:prstGeom prst="rightArrow">
          <a:avLst>
            <a:gd name="adj1" fmla="val 60000"/>
            <a:gd name="adj2" fmla="val 50000"/>
          </a:avLst>
        </a:prstGeom>
        <a:solidFill>
          <a:srgbClr val="0000CC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215988" y="580221"/>
        <a:ext cx="72085" cy="72278"/>
      </dsp:txXfrm>
    </dsp:sp>
    <dsp:sp modelId="{FEC3C147-D342-4BBA-B44C-0A8833607511}">
      <dsp:nvSpPr>
        <dsp:cNvPr id="0" name=""/>
        <dsp:cNvSpPr/>
      </dsp:nvSpPr>
      <dsp:spPr>
        <a:xfrm>
          <a:off x="1361712" y="409160"/>
          <a:ext cx="485745" cy="414401"/>
        </a:xfrm>
        <a:prstGeom prst="roundRect">
          <a:avLst>
            <a:gd name="adj" fmla="val 10000"/>
          </a:avLst>
        </a:prstGeom>
        <a:solidFill>
          <a:srgbClr val="80008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c</a:t>
          </a:r>
          <a:endParaRPr lang="zh-TW" altLang="en-US" sz="1800" kern="1200" dirty="0"/>
        </a:p>
      </dsp:txBody>
      <dsp:txXfrm>
        <a:off x="1373849" y="421297"/>
        <a:ext cx="461471" cy="390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2019/7/3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874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8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34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345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345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345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345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345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34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15"/>
          <p:cNvSpPr/>
          <p:nvPr userDrawn="1"/>
        </p:nvSpPr>
        <p:spPr>
          <a:xfrm rot="2700000">
            <a:off x="2662424" y="663195"/>
            <a:ext cx="3744766" cy="4660752"/>
          </a:xfrm>
          <a:custGeom>
            <a:avLst/>
            <a:gdLst>
              <a:gd name="connsiteX0" fmla="*/ 4143589 w 4175818"/>
              <a:gd name="connsiteY0" fmla="*/ 1926265 h 4660752"/>
              <a:gd name="connsiteX1" fmla="*/ 4159704 w 4175818"/>
              <a:gd name="connsiteY1" fmla="*/ 1910151 h 4660752"/>
              <a:gd name="connsiteX2" fmla="*/ 4175818 w 4175818"/>
              <a:gd name="connsiteY2" fmla="*/ 1926265 h 4660752"/>
              <a:gd name="connsiteX3" fmla="*/ 0 w 4175818"/>
              <a:gd name="connsiteY3" fmla="*/ 969868 h 4660752"/>
              <a:gd name="connsiteX4" fmla="*/ 2734487 w 4175818"/>
              <a:gd name="connsiteY4" fmla="*/ 969868 h 4660752"/>
              <a:gd name="connsiteX5" fmla="*/ 2734487 w 4175818"/>
              <a:gd name="connsiteY5" fmla="*/ 0 h 4660752"/>
              <a:gd name="connsiteX6" fmla="*/ 3744766 w 4175818"/>
              <a:gd name="connsiteY6" fmla="*/ 0 h 4660752"/>
              <a:gd name="connsiteX7" fmla="*/ 2997159 w 4175818"/>
              <a:gd name="connsiteY7" fmla="*/ 747607 h 4660752"/>
              <a:gd name="connsiteX8" fmla="*/ 3847271 w 4175818"/>
              <a:gd name="connsiteY8" fmla="*/ 1597719 h 4660752"/>
              <a:gd name="connsiteX9" fmla="*/ 2621466 w 4175818"/>
              <a:gd name="connsiteY9" fmla="*/ 2823524 h 4660752"/>
              <a:gd name="connsiteX10" fmla="*/ 2933899 w 4175818"/>
              <a:gd name="connsiteY10" fmla="*/ 3135956 h 4660752"/>
              <a:gd name="connsiteX11" fmla="*/ 3690884 w 4175818"/>
              <a:gd name="connsiteY11" fmla="*/ 2378971 h 4660752"/>
              <a:gd name="connsiteX12" fmla="*/ 3690884 w 4175818"/>
              <a:gd name="connsiteY12" fmla="*/ 4660752 h 4660752"/>
              <a:gd name="connsiteX13" fmla="*/ 0 w 4175818"/>
              <a:gd name="connsiteY13" fmla="*/ 4660752 h 4660752"/>
              <a:gd name="connsiteX0" fmla="*/ 4175818 w 4175818"/>
              <a:gd name="connsiteY0" fmla="*/ 1926265 h 4660752"/>
              <a:gd name="connsiteX1" fmla="*/ 4159704 w 4175818"/>
              <a:gd name="connsiteY1" fmla="*/ 1910151 h 4660752"/>
              <a:gd name="connsiteX2" fmla="*/ 4175818 w 4175818"/>
              <a:gd name="connsiteY2" fmla="*/ 1926265 h 4660752"/>
              <a:gd name="connsiteX3" fmla="*/ 0 w 4175818"/>
              <a:gd name="connsiteY3" fmla="*/ 969868 h 4660752"/>
              <a:gd name="connsiteX4" fmla="*/ 2734487 w 4175818"/>
              <a:gd name="connsiteY4" fmla="*/ 969868 h 4660752"/>
              <a:gd name="connsiteX5" fmla="*/ 2734487 w 4175818"/>
              <a:gd name="connsiteY5" fmla="*/ 0 h 4660752"/>
              <a:gd name="connsiteX6" fmla="*/ 3744766 w 4175818"/>
              <a:gd name="connsiteY6" fmla="*/ 0 h 4660752"/>
              <a:gd name="connsiteX7" fmla="*/ 2997159 w 4175818"/>
              <a:gd name="connsiteY7" fmla="*/ 747607 h 4660752"/>
              <a:gd name="connsiteX8" fmla="*/ 3847271 w 4175818"/>
              <a:gd name="connsiteY8" fmla="*/ 1597719 h 4660752"/>
              <a:gd name="connsiteX9" fmla="*/ 2621466 w 4175818"/>
              <a:gd name="connsiteY9" fmla="*/ 2823524 h 4660752"/>
              <a:gd name="connsiteX10" fmla="*/ 2933899 w 4175818"/>
              <a:gd name="connsiteY10" fmla="*/ 3135956 h 4660752"/>
              <a:gd name="connsiteX11" fmla="*/ 3690884 w 4175818"/>
              <a:gd name="connsiteY11" fmla="*/ 2378971 h 4660752"/>
              <a:gd name="connsiteX12" fmla="*/ 3690884 w 4175818"/>
              <a:gd name="connsiteY12" fmla="*/ 4660752 h 4660752"/>
              <a:gd name="connsiteX13" fmla="*/ 0 w 4175818"/>
              <a:gd name="connsiteY13" fmla="*/ 4660752 h 4660752"/>
              <a:gd name="connsiteX14" fmla="*/ 0 w 4175818"/>
              <a:gd name="connsiteY14" fmla="*/ 969868 h 4660752"/>
              <a:gd name="connsiteX0" fmla="*/ 0 w 3847271"/>
              <a:gd name="connsiteY0" fmla="*/ 969868 h 4660752"/>
              <a:gd name="connsiteX1" fmla="*/ 2734487 w 3847271"/>
              <a:gd name="connsiteY1" fmla="*/ 969868 h 4660752"/>
              <a:gd name="connsiteX2" fmla="*/ 2734487 w 3847271"/>
              <a:gd name="connsiteY2" fmla="*/ 0 h 4660752"/>
              <a:gd name="connsiteX3" fmla="*/ 3744766 w 3847271"/>
              <a:gd name="connsiteY3" fmla="*/ 0 h 4660752"/>
              <a:gd name="connsiteX4" fmla="*/ 2997159 w 3847271"/>
              <a:gd name="connsiteY4" fmla="*/ 747607 h 4660752"/>
              <a:gd name="connsiteX5" fmla="*/ 3847271 w 3847271"/>
              <a:gd name="connsiteY5" fmla="*/ 1597719 h 4660752"/>
              <a:gd name="connsiteX6" fmla="*/ 2621466 w 3847271"/>
              <a:gd name="connsiteY6" fmla="*/ 2823524 h 4660752"/>
              <a:gd name="connsiteX7" fmla="*/ 2933899 w 3847271"/>
              <a:gd name="connsiteY7" fmla="*/ 3135956 h 4660752"/>
              <a:gd name="connsiteX8" fmla="*/ 3690884 w 3847271"/>
              <a:gd name="connsiteY8" fmla="*/ 2378971 h 4660752"/>
              <a:gd name="connsiteX9" fmla="*/ 3690884 w 3847271"/>
              <a:gd name="connsiteY9" fmla="*/ 4660752 h 4660752"/>
              <a:gd name="connsiteX10" fmla="*/ 0 w 3847271"/>
              <a:gd name="connsiteY10" fmla="*/ 4660752 h 4660752"/>
              <a:gd name="connsiteX11" fmla="*/ 0 w 3847271"/>
              <a:gd name="connsiteY11" fmla="*/ 969868 h 4660752"/>
              <a:gd name="connsiteX0" fmla="*/ 0 w 3847271"/>
              <a:gd name="connsiteY0" fmla="*/ 969868 h 4660752"/>
              <a:gd name="connsiteX1" fmla="*/ 2734487 w 3847271"/>
              <a:gd name="connsiteY1" fmla="*/ 969868 h 4660752"/>
              <a:gd name="connsiteX2" fmla="*/ 2734487 w 3847271"/>
              <a:gd name="connsiteY2" fmla="*/ 0 h 4660752"/>
              <a:gd name="connsiteX3" fmla="*/ 3744766 w 3847271"/>
              <a:gd name="connsiteY3" fmla="*/ 0 h 4660752"/>
              <a:gd name="connsiteX4" fmla="*/ 2997159 w 3847271"/>
              <a:gd name="connsiteY4" fmla="*/ 747607 h 4660752"/>
              <a:gd name="connsiteX5" fmla="*/ 3847271 w 3847271"/>
              <a:gd name="connsiteY5" fmla="*/ 1597719 h 4660752"/>
              <a:gd name="connsiteX6" fmla="*/ 2933899 w 3847271"/>
              <a:gd name="connsiteY6" fmla="*/ 3135956 h 4660752"/>
              <a:gd name="connsiteX7" fmla="*/ 3690884 w 3847271"/>
              <a:gd name="connsiteY7" fmla="*/ 2378971 h 4660752"/>
              <a:gd name="connsiteX8" fmla="*/ 3690884 w 3847271"/>
              <a:gd name="connsiteY8" fmla="*/ 4660752 h 4660752"/>
              <a:gd name="connsiteX9" fmla="*/ 0 w 3847271"/>
              <a:gd name="connsiteY9" fmla="*/ 4660752 h 4660752"/>
              <a:gd name="connsiteX10" fmla="*/ 0 w 3847271"/>
              <a:gd name="connsiteY10" fmla="*/ 969868 h 4660752"/>
              <a:gd name="connsiteX0" fmla="*/ 0 w 3847271"/>
              <a:gd name="connsiteY0" fmla="*/ 969868 h 4660752"/>
              <a:gd name="connsiteX1" fmla="*/ 2734487 w 3847271"/>
              <a:gd name="connsiteY1" fmla="*/ 969868 h 4660752"/>
              <a:gd name="connsiteX2" fmla="*/ 2734487 w 3847271"/>
              <a:gd name="connsiteY2" fmla="*/ 0 h 4660752"/>
              <a:gd name="connsiteX3" fmla="*/ 3744766 w 3847271"/>
              <a:gd name="connsiteY3" fmla="*/ 0 h 4660752"/>
              <a:gd name="connsiteX4" fmla="*/ 2997159 w 3847271"/>
              <a:gd name="connsiteY4" fmla="*/ 747607 h 4660752"/>
              <a:gd name="connsiteX5" fmla="*/ 3847271 w 3847271"/>
              <a:gd name="connsiteY5" fmla="*/ 1597719 h 4660752"/>
              <a:gd name="connsiteX6" fmla="*/ 3690884 w 3847271"/>
              <a:gd name="connsiteY6" fmla="*/ 2378971 h 4660752"/>
              <a:gd name="connsiteX7" fmla="*/ 3690884 w 3847271"/>
              <a:gd name="connsiteY7" fmla="*/ 4660752 h 4660752"/>
              <a:gd name="connsiteX8" fmla="*/ 0 w 3847271"/>
              <a:gd name="connsiteY8" fmla="*/ 4660752 h 4660752"/>
              <a:gd name="connsiteX9" fmla="*/ 0 w 3847271"/>
              <a:gd name="connsiteY9" fmla="*/ 969868 h 4660752"/>
              <a:gd name="connsiteX0" fmla="*/ 0 w 3847271"/>
              <a:gd name="connsiteY0" fmla="*/ 969868 h 4660752"/>
              <a:gd name="connsiteX1" fmla="*/ 2734487 w 3847271"/>
              <a:gd name="connsiteY1" fmla="*/ 969868 h 4660752"/>
              <a:gd name="connsiteX2" fmla="*/ 2734487 w 3847271"/>
              <a:gd name="connsiteY2" fmla="*/ 0 h 4660752"/>
              <a:gd name="connsiteX3" fmla="*/ 3744766 w 3847271"/>
              <a:gd name="connsiteY3" fmla="*/ 0 h 4660752"/>
              <a:gd name="connsiteX4" fmla="*/ 3847271 w 3847271"/>
              <a:gd name="connsiteY4" fmla="*/ 1597719 h 4660752"/>
              <a:gd name="connsiteX5" fmla="*/ 3690884 w 3847271"/>
              <a:gd name="connsiteY5" fmla="*/ 2378971 h 4660752"/>
              <a:gd name="connsiteX6" fmla="*/ 3690884 w 3847271"/>
              <a:gd name="connsiteY6" fmla="*/ 4660752 h 4660752"/>
              <a:gd name="connsiteX7" fmla="*/ 0 w 3847271"/>
              <a:gd name="connsiteY7" fmla="*/ 4660752 h 4660752"/>
              <a:gd name="connsiteX8" fmla="*/ 0 w 3847271"/>
              <a:gd name="connsiteY8" fmla="*/ 969868 h 4660752"/>
              <a:gd name="connsiteX0" fmla="*/ 3847271 w 3938711"/>
              <a:gd name="connsiteY0" fmla="*/ 1597719 h 4660752"/>
              <a:gd name="connsiteX1" fmla="*/ 3690884 w 3938711"/>
              <a:gd name="connsiteY1" fmla="*/ 2378971 h 4660752"/>
              <a:gd name="connsiteX2" fmla="*/ 3690884 w 3938711"/>
              <a:gd name="connsiteY2" fmla="*/ 4660752 h 4660752"/>
              <a:gd name="connsiteX3" fmla="*/ 0 w 3938711"/>
              <a:gd name="connsiteY3" fmla="*/ 4660752 h 4660752"/>
              <a:gd name="connsiteX4" fmla="*/ 0 w 3938711"/>
              <a:gd name="connsiteY4" fmla="*/ 969868 h 4660752"/>
              <a:gd name="connsiteX5" fmla="*/ 2734487 w 3938711"/>
              <a:gd name="connsiteY5" fmla="*/ 969868 h 4660752"/>
              <a:gd name="connsiteX6" fmla="*/ 2734487 w 3938711"/>
              <a:gd name="connsiteY6" fmla="*/ 0 h 4660752"/>
              <a:gd name="connsiteX7" fmla="*/ 3744766 w 3938711"/>
              <a:gd name="connsiteY7" fmla="*/ 0 h 4660752"/>
              <a:gd name="connsiteX8" fmla="*/ 3938711 w 3938711"/>
              <a:gd name="connsiteY8" fmla="*/ 1689159 h 4660752"/>
              <a:gd name="connsiteX0" fmla="*/ 3847271 w 3847271"/>
              <a:gd name="connsiteY0" fmla="*/ 1597719 h 4660752"/>
              <a:gd name="connsiteX1" fmla="*/ 3690884 w 3847271"/>
              <a:gd name="connsiteY1" fmla="*/ 2378971 h 4660752"/>
              <a:gd name="connsiteX2" fmla="*/ 3690884 w 3847271"/>
              <a:gd name="connsiteY2" fmla="*/ 4660752 h 4660752"/>
              <a:gd name="connsiteX3" fmla="*/ 0 w 3847271"/>
              <a:gd name="connsiteY3" fmla="*/ 4660752 h 4660752"/>
              <a:gd name="connsiteX4" fmla="*/ 0 w 3847271"/>
              <a:gd name="connsiteY4" fmla="*/ 969868 h 4660752"/>
              <a:gd name="connsiteX5" fmla="*/ 2734487 w 3847271"/>
              <a:gd name="connsiteY5" fmla="*/ 969868 h 4660752"/>
              <a:gd name="connsiteX6" fmla="*/ 2734487 w 3847271"/>
              <a:gd name="connsiteY6" fmla="*/ 0 h 4660752"/>
              <a:gd name="connsiteX7" fmla="*/ 3744766 w 3847271"/>
              <a:gd name="connsiteY7" fmla="*/ 0 h 4660752"/>
              <a:gd name="connsiteX0" fmla="*/ 3690884 w 3744766"/>
              <a:gd name="connsiteY0" fmla="*/ 2378971 h 4660752"/>
              <a:gd name="connsiteX1" fmla="*/ 3690884 w 3744766"/>
              <a:gd name="connsiteY1" fmla="*/ 4660752 h 4660752"/>
              <a:gd name="connsiteX2" fmla="*/ 0 w 3744766"/>
              <a:gd name="connsiteY2" fmla="*/ 4660752 h 4660752"/>
              <a:gd name="connsiteX3" fmla="*/ 0 w 3744766"/>
              <a:gd name="connsiteY3" fmla="*/ 969868 h 4660752"/>
              <a:gd name="connsiteX4" fmla="*/ 2734487 w 3744766"/>
              <a:gd name="connsiteY4" fmla="*/ 969868 h 4660752"/>
              <a:gd name="connsiteX5" fmla="*/ 2734487 w 3744766"/>
              <a:gd name="connsiteY5" fmla="*/ 0 h 4660752"/>
              <a:gd name="connsiteX6" fmla="*/ 3744766 w 3744766"/>
              <a:gd name="connsiteY6" fmla="*/ 0 h 466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4766" h="4660752">
                <a:moveTo>
                  <a:pt x="3690884" y="2378971"/>
                </a:moveTo>
                <a:lnTo>
                  <a:pt x="3690884" y="4660752"/>
                </a:lnTo>
                <a:lnTo>
                  <a:pt x="0" y="4660752"/>
                </a:lnTo>
                <a:lnTo>
                  <a:pt x="0" y="969868"/>
                </a:lnTo>
                <a:lnTo>
                  <a:pt x="2734487" y="969868"/>
                </a:lnTo>
                <a:lnTo>
                  <a:pt x="2734487" y="0"/>
                </a:lnTo>
                <a:lnTo>
                  <a:pt x="3744766" y="0"/>
                </a:lnTo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2917368" y="3724219"/>
            <a:ext cx="70543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1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rPr>
              <a:t>Typesetting is the composition of text by means of arranging physical types or the digital equivalents. Stored letters and other symbols are retrieved and ordered according to a language's orthography for visual display. </a:t>
            </a:r>
            <a:endParaRPr lang="zh-TW" altLang="en-US" sz="1100" kern="1200" dirty="0">
              <a:solidFill>
                <a:schemeClr val="accent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66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菱形 6"/>
          <p:cNvSpPr/>
          <p:nvPr userDrawn="1"/>
        </p:nvSpPr>
        <p:spPr>
          <a:xfrm>
            <a:off x="1276124" y="2107066"/>
            <a:ext cx="2643868" cy="2643868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 userDrawn="1"/>
        </p:nvSpPr>
        <p:spPr>
          <a:xfrm>
            <a:off x="3379561" y="1279752"/>
            <a:ext cx="4298496" cy="4298496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 userDrawn="1"/>
        </p:nvSpPr>
        <p:spPr>
          <a:xfrm>
            <a:off x="8259355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 userDrawn="1"/>
        </p:nvSpPr>
        <p:spPr>
          <a:xfrm>
            <a:off x="9159243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 userDrawn="1"/>
        </p:nvSpPr>
        <p:spPr>
          <a:xfrm>
            <a:off x="10059130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6"/>
          <p:cNvSpPr/>
          <p:nvPr userDrawn="1"/>
        </p:nvSpPr>
        <p:spPr>
          <a:xfrm>
            <a:off x="8418650" y="3316194"/>
            <a:ext cx="260529" cy="225611"/>
          </a:xfrm>
          <a:custGeom>
            <a:avLst/>
            <a:gdLst>
              <a:gd name="connsiteX0" fmla="*/ 205065 w 605876"/>
              <a:gd name="connsiteY0" fmla="*/ 428776 h 524672"/>
              <a:gd name="connsiteX1" fmla="*/ 226551 w 605876"/>
              <a:gd name="connsiteY1" fmla="*/ 446081 h 524672"/>
              <a:gd name="connsiteX2" fmla="*/ 233109 w 605876"/>
              <a:gd name="connsiteY2" fmla="*/ 453684 h 524672"/>
              <a:gd name="connsiteX3" fmla="*/ 228349 w 605876"/>
              <a:gd name="connsiteY3" fmla="*/ 499196 h 524672"/>
              <a:gd name="connsiteX4" fmla="*/ 223377 w 605876"/>
              <a:gd name="connsiteY4" fmla="*/ 507538 h 524672"/>
              <a:gd name="connsiteX5" fmla="*/ 141188 w 605876"/>
              <a:gd name="connsiteY5" fmla="*/ 476282 h 524672"/>
              <a:gd name="connsiteX6" fmla="*/ 176835 w 605876"/>
              <a:gd name="connsiteY6" fmla="*/ 430241 h 524672"/>
              <a:gd name="connsiteX7" fmla="*/ 205065 w 605876"/>
              <a:gd name="connsiteY7" fmla="*/ 428776 h 524672"/>
              <a:gd name="connsiteX8" fmla="*/ 481191 w 605876"/>
              <a:gd name="connsiteY8" fmla="*/ 426712 h 524672"/>
              <a:gd name="connsiteX9" fmla="*/ 499583 w 605876"/>
              <a:gd name="connsiteY9" fmla="*/ 434333 h 524672"/>
              <a:gd name="connsiteX10" fmla="*/ 510478 w 605876"/>
              <a:gd name="connsiteY10" fmla="*/ 438454 h 524672"/>
              <a:gd name="connsiteX11" fmla="*/ 526874 w 605876"/>
              <a:gd name="connsiteY11" fmla="*/ 493716 h 524672"/>
              <a:gd name="connsiteX12" fmla="*/ 478851 w 605876"/>
              <a:gd name="connsiteY12" fmla="*/ 524041 h 524672"/>
              <a:gd name="connsiteX13" fmla="*/ 435059 w 605876"/>
              <a:gd name="connsiteY13" fmla="*/ 484629 h 524672"/>
              <a:gd name="connsiteX14" fmla="*/ 460022 w 605876"/>
              <a:gd name="connsiteY14" fmla="*/ 432008 h 524672"/>
              <a:gd name="connsiteX15" fmla="*/ 481191 w 605876"/>
              <a:gd name="connsiteY15" fmla="*/ 426712 h 524672"/>
              <a:gd name="connsiteX16" fmla="*/ 53061 w 605876"/>
              <a:gd name="connsiteY16" fmla="*/ 1 h 524672"/>
              <a:gd name="connsiteX17" fmla="*/ 98044 w 605876"/>
              <a:gd name="connsiteY17" fmla="*/ 2087 h 524672"/>
              <a:gd name="connsiteX18" fmla="*/ 147021 w 605876"/>
              <a:gd name="connsiteY18" fmla="*/ 21735 h 524672"/>
              <a:gd name="connsiteX19" fmla="*/ 159609 w 605876"/>
              <a:gd name="connsiteY19" fmla="*/ 48882 h 524672"/>
              <a:gd name="connsiteX20" fmla="*/ 576919 w 605876"/>
              <a:gd name="connsiteY20" fmla="*/ 34622 h 524672"/>
              <a:gd name="connsiteX21" fmla="*/ 604951 w 605876"/>
              <a:gd name="connsiteY21" fmla="*/ 62508 h 524672"/>
              <a:gd name="connsiteX22" fmla="*/ 551531 w 605876"/>
              <a:gd name="connsiteY22" fmla="*/ 185886 h 524672"/>
              <a:gd name="connsiteX23" fmla="*/ 509959 w 605876"/>
              <a:gd name="connsiteY23" fmla="*/ 288244 h 524672"/>
              <a:gd name="connsiteX24" fmla="*/ 501919 w 605876"/>
              <a:gd name="connsiteY24" fmla="*/ 295532 h 524672"/>
              <a:gd name="connsiteX25" fmla="*/ 486898 w 605876"/>
              <a:gd name="connsiteY25" fmla="*/ 302082 h 524672"/>
              <a:gd name="connsiteX26" fmla="*/ 487216 w 605876"/>
              <a:gd name="connsiteY26" fmla="*/ 302927 h 524672"/>
              <a:gd name="connsiteX27" fmla="*/ 212394 w 605876"/>
              <a:gd name="connsiteY27" fmla="*/ 303772 h 524672"/>
              <a:gd name="connsiteX28" fmla="*/ 198748 w 605876"/>
              <a:gd name="connsiteY28" fmla="*/ 360813 h 524672"/>
              <a:gd name="connsiteX29" fmla="*/ 533865 w 605876"/>
              <a:gd name="connsiteY29" fmla="*/ 360285 h 524672"/>
              <a:gd name="connsiteX30" fmla="*/ 533865 w 605876"/>
              <a:gd name="connsiteY30" fmla="*/ 403594 h 524672"/>
              <a:gd name="connsiteX31" fmla="*/ 167225 w 605876"/>
              <a:gd name="connsiteY31" fmla="*/ 406340 h 524672"/>
              <a:gd name="connsiteX32" fmla="*/ 145434 w 605876"/>
              <a:gd name="connsiteY32" fmla="*/ 377714 h 524672"/>
              <a:gd name="connsiteX33" fmla="*/ 181612 w 605876"/>
              <a:gd name="connsiteY33" fmla="*/ 279793 h 524672"/>
              <a:gd name="connsiteX34" fmla="*/ 181506 w 605876"/>
              <a:gd name="connsiteY34" fmla="*/ 279793 h 524672"/>
              <a:gd name="connsiteX35" fmla="*/ 131789 w 605876"/>
              <a:gd name="connsiteY35" fmla="*/ 122507 h 524672"/>
              <a:gd name="connsiteX36" fmla="*/ 98044 w 605876"/>
              <a:gd name="connsiteY36" fmla="*/ 47298 h 524672"/>
              <a:gd name="connsiteX37" fmla="*/ 30979 w 605876"/>
              <a:gd name="connsiteY37" fmla="*/ 45291 h 524672"/>
              <a:gd name="connsiteX38" fmla="*/ 20824 w 605876"/>
              <a:gd name="connsiteY38" fmla="*/ 47931 h 524672"/>
              <a:gd name="connsiteX39" fmla="*/ 10140 w 605876"/>
              <a:gd name="connsiteY39" fmla="*/ 8214 h 524672"/>
              <a:gd name="connsiteX40" fmla="*/ 53061 w 605876"/>
              <a:gd name="connsiteY40" fmla="*/ 1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5876" h="524672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菱形 7"/>
          <p:cNvSpPr/>
          <p:nvPr userDrawn="1"/>
        </p:nvSpPr>
        <p:spPr>
          <a:xfrm>
            <a:off x="9318538" y="3298932"/>
            <a:ext cx="260530" cy="260137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菱形 8"/>
          <p:cNvSpPr/>
          <p:nvPr userDrawn="1"/>
        </p:nvSpPr>
        <p:spPr>
          <a:xfrm>
            <a:off x="10218425" y="3339369"/>
            <a:ext cx="260530" cy="179263"/>
          </a:xfrm>
          <a:custGeom>
            <a:avLst/>
            <a:gdLst>
              <a:gd name="T0" fmla="*/ 6771 w 6827"/>
              <a:gd name="T1" fmla="*/ 2140 h 4704"/>
              <a:gd name="T2" fmla="*/ 5664 w 6827"/>
              <a:gd name="T3" fmla="*/ 664 h 4704"/>
              <a:gd name="T4" fmla="*/ 5443 w 6827"/>
              <a:gd name="T5" fmla="*/ 554 h 4704"/>
              <a:gd name="T6" fmla="*/ 4613 w 6827"/>
              <a:gd name="T7" fmla="*/ 554 h 4704"/>
              <a:gd name="T8" fmla="*/ 4613 w 6827"/>
              <a:gd name="T9" fmla="*/ 277 h 4704"/>
              <a:gd name="T10" fmla="*/ 4336 w 6827"/>
              <a:gd name="T11" fmla="*/ 0 h 4704"/>
              <a:gd name="T12" fmla="*/ 830 w 6827"/>
              <a:gd name="T13" fmla="*/ 0 h 4704"/>
              <a:gd name="T14" fmla="*/ 554 w 6827"/>
              <a:gd name="T15" fmla="*/ 277 h 4704"/>
              <a:gd name="T16" fmla="*/ 554 w 6827"/>
              <a:gd name="T17" fmla="*/ 3505 h 4704"/>
              <a:gd name="T18" fmla="*/ 277 w 6827"/>
              <a:gd name="T19" fmla="*/ 3505 h 4704"/>
              <a:gd name="T20" fmla="*/ 0 w 6827"/>
              <a:gd name="T21" fmla="*/ 3782 h 4704"/>
              <a:gd name="T22" fmla="*/ 277 w 6827"/>
              <a:gd name="T23" fmla="*/ 4059 h 4704"/>
              <a:gd name="T24" fmla="*/ 830 w 6827"/>
              <a:gd name="T25" fmla="*/ 4059 h 4704"/>
              <a:gd name="T26" fmla="*/ 830 w 6827"/>
              <a:gd name="T27" fmla="*/ 4059 h 4704"/>
              <a:gd name="T28" fmla="*/ 831 w 6827"/>
              <a:gd name="T29" fmla="*/ 4059 h 4704"/>
              <a:gd name="T30" fmla="*/ 1519 w 6827"/>
              <a:gd name="T31" fmla="*/ 4059 h 4704"/>
              <a:gd name="T32" fmla="*/ 2399 w 6827"/>
              <a:gd name="T33" fmla="*/ 4704 h 4704"/>
              <a:gd name="T34" fmla="*/ 3279 w 6827"/>
              <a:gd name="T35" fmla="*/ 4059 h 4704"/>
              <a:gd name="T36" fmla="*/ 4102 w 6827"/>
              <a:gd name="T37" fmla="*/ 4059 h 4704"/>
              <a:gd name="T38" fmla="*/ 4982 w 6827"/>
              <a:gd name="T39" fmla="*/ 4704 h 4704"/>
              <a:gd name="T40" fmla="*/ 5862 w 6827"/>
              <a:gd name="T41" fmla="*/ 4059 h 4704"/>
              <a:gd name="T42" fmla="*/ 6550 w 6827"/>
              <a:gd name="T43" fmla="*/ 4059 h 4704"/>
              <a:gd name="T44" fmla="*/ 6827 w 6827"/>
              <a:gd name="T45" fmla="*/ 3782 h 4704"/>
              <a:gd name="T46" fmla="*/ 6827 w 6827"/>
              <a:gd name="T47" fmla="*/ 2306 h 4704"/>
              <a:gd name="T48" fmla="*/ 6771 w 6827"/>
              <a:gd name="T49" fmla="*/ 2140 h 4704"/>
              <a:gd name="T50" fmla="*/ 2399 w 6827"/>
              <a:gd name="T51" fmla="*/ 4151 h 4704"/>
              <a:gd name="T52" fmla="*/ 2030 w 6827"/>
              <a:gd name="T53" fmla="*/ 3782 h 4704"/>
              <a:gd name="T54" fmla="*/ 2399 w 6827"/>
              <a:gd name="T55" fmla="*/ 3413 h 4704"/>
              <a:gd name="T56" fmla="*/ 2768 w 6827"/>
              <a:gd name="T57" fmla="*/ 3782 h 4704"/>
              <a:gd name="T58" fmla="*/ 2399 w 6827"/>
              <a:gd name="T59" fmla="*/ 4151 h 4704"/>
              <a:gd name="T60" fmla="*/ 4059 w 6827"/>
              <a:gd name="T61" fmla="*/ 831 h 4704"/>
              <a:gd name="T62" fmla="*/ 4059 w 6827"/>
              <a:gd name="T63" fmla="*/ 3505 h 4704"/>
              <a:gd name="T64" fmla="*/ 3279 w 6827"/>
              <a:gd name="T65" fmla="*/ 3505 h 4704"/>
              <a:gd name="T66" fmla="*/ 2399 w 6827"/>
              <a:gd name="T67" fmla="*/ 2859 h 4704"/>
              <a:gd name="T68" fmla="*/ 1519 w 6827"/>
              <a:gd name="T69" fmla="*/ 3505 h 4704"/>
              <a:gd name="T70" fmla="*/ 1107 w 6827"/>
              <a:gd name="T71" fmla="*/ 3505 h 4704"/>
              <a:gd name="T72" fmla="*/ 1107 w 6827"/>
              <a:gd name="T73" fmla="*/ 554 h 4704"/>
              <a:gd name="T74" fmla="*/ 4059 w 6827"/>
              <a:gd name="T75" fmla="*/ 554 h 4704"/>
              <a:gd name="T76" fmla="*/ 4059 w 6827"/>
              <a:gd name="T77" fmla="*/ 831 h 4704"/>
              <a:gd name="T78" fmla="*/ 5351 w 6827"/>
              <a:gd name="T79" fmla="*/ 3782 h 4704"/>
              <a:gd name="T80" fmla="*/ 4982 w 6827"/>
              <a:gd name="T81" fmla="*/ 4151 h 4704"/>
              <a:gd name="T82" fmla="*/ 4613 w 6827"/>
              <a:gd name="T83" fmla="*/ 3782 h 4704"/>
              <a:gd name="T84" fmla="*/ 4982 w 6827"/>
              <a:gd name="T85" fmla="*/ 3413 h 4704"/>
              <a:gd name="T86" fmla="*/ 5351 w 6827"/>
              <a:gd name="T87" fmla="*/ 3782 h 4704"/>
              <a:gd name="T88" fmla="*/ 5351 w 6827"/>
              <a:gd name="T89" fmla="*/ 3782 h 4704"/>
              <a:gd name="T90" fmla="*/ 5351 w 6827"/>
              <a:gd name="T91" fmla="*/ 3782 h 4704"/>
              <a:gd name="T92" fmla="*/ 6273 w 6827"/>
              <a:gd name="T93" fmla="*/ 3505 h 4704"/>
              <a:gd name="T94" fmla="*/ 5862 w 6827"/>
              <a:gd name="T95" fmla="*/ 3505 h 4704"/>
              <a:gd name="T96" fmla="*/ 4982 w 6827"/>
              <a:gd name="T97" fmla="*/ 2859 h 4704"/>
              <a:gd name="T98" fmla="*/ 4613 w 6827"/>
              <a:gd name="T99" fmla="*/ 2937 h 4704"/>
              <a:gd name="T100" fmla="*/ 4613 w 6827"/>
              <a:gd name="T101" fmla="*/ 1107 h 4704"/>
              <a:gd name="T102" fmla="*/ 5305 w 6827"/>
              <a:gd name="T103" fmla="*/ 1107 h 4704"/>
              <a:gd name="T104" fmla="*/ 6273 w 6827"/>
              <a:gd name="T105" fmla="*/ 2398 h 4704"/>
              <a:gd name="T106" fmla="*/ 6273 w 6827"/>
              <a:gd name="T107" fmla="*/ 3505 h 4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27" h="4704">
                <a:moveTo>
                  <a:pt x="6771" y="2140"/>
                </a:moveTo>
                <a:lnTo>
                  <a:pt x="5664" y="664"/>
                </a:lnTo>
                <a:cubicBezTo>
                  <a:pt x="5612" y="595"/>
                  <a:pt x="5530" y="554"/>
                  <a:pt x="5443" y="554"/>
                </a:cubicBezTo>
                <a:lnTo>
                  <a:pt x="4613" y="554"/>
                </a:lnTo>
                <a:lnTo>
                  <a:pt x="4613" y="277"/>
                </a:lnTo>
                <a:cubicBezTo>
                  <a:pt x="4613" y="124"/>
                  <a:pt x="4489" y="0"/>
                  <a:pt x="4336" y="0"/>
                </a:cubicBezTo>
                <a:lnTo>
                  <a:pt x="830" y="0"/>
                </a:lnTo>
                <a:cubicBezTo>
                  <a:pt x="677" y="0"/>
                  <a:pt x="554" y="124"/>
                  <a:pt x="554" y="277"/>
                </a:cubicBezTo>
                <a:lnTo>
                  <a:pt x="554" y="3505"/>
                </a:lnTo>
                <a:lnTo>
                  <a:pt x="277" y="3505"/>
                </a:lnTo>
                <a:cubicBezTo>
                  <a:pt x="124" y="3505"/>
                  <a:pt x="0" y="3629"/>
                  <a:pt x="0" y="3782"/>
                </a:cubicBezTo>
                <a:cubicBezTo>
                  <a:pt x="0" y="3935"/>
                  <a:pt x="124" y="4059"/>
                  <a:pt x="277" y="4059"/>
                </a:cubicBezTo>
                <a:lnTo>
                  <a:pt x="830" y="4059"/>
                </a:lnTo>
                <a:cubicBezTo>
                  <a:pt x="830" y="4059"/>
                  <a:pt x="830" y="4059"/>
                  <a:pt x="830" y="4059"/>
                </a:cubicBezTo>
                <a:cubicBezTo>
                  <a:pt x="831" y="4059"/>
                  <a:pt x="831" y="4059"/>
                  <a:pt x="831" y="4059"/>
                </a:cubicBezTo>
                <a:lnTo>
                  <a:pt x="1519" y="4059"/>
                </a:lnTo>
                <a:cubicBezTo>
                  <a:pt x="1636" y="4433"/>
                  <a:pt x="1986" y="4704"/>
                  <a:pt x="2399" y="4704"/>
                </a:cubicBezTo>
                <a:cubicBezTo>
                  <a:pt x="2811" y="4704"/>
                  <a:pt x="3161" y="4433"/>
                  <a:pt x="3279" y="4059"/>
                </a:cubicBezTo>
                <a:lnTo>
                  <a:pt x="4102" y="4059"/>
                </a:lnTo>
                <a:cubicBezTo>
                  <a:pt x="4219" y="4433"/>
                  <a:pt x="4569" y="4704"/>
                  <a:pt x="4982" y="4704"/>
                </a:cubicBezTo>
                <a:cubicBezTo>
                  <a:pt x="5394" y="4704"/>
                  <a:pt x="5744" y="4433"/>
                  <a:pt x="5862" y="4059"/>
                </a:cubicBezTo>
                <a:lnTo>
                  <a:pt x="6550" y="4059"/>
                </a:lnTo>
                <a:cubicBezTo>
                  <a:pt x="6703" y="4059"/>
                  <a:pt x="6827" y="3935"/>
                  <a:pt x="6827" y="3782"/>
                </a:cubicBezTo>
                <a:lnTo>
                  <a:pt x="6827" y="2306"/>
                </a:lnTo>
                <a:cubicBezTo>
                  <a:pt x="6827" y="2246"/>
                  <a:pt x="6807" y="2188"/>
                  <a:pt x="6771" y="2140"/>
                </a:cubicBezTo>
                <a:close/>
                <a:moveTo>
                  <a:pt x="2399" y="4151"/>
                </a:moveTo>
                <a:cubicBezTo>
                  <a:pt x="2195" y="4151"/>
                  <a:pt x="2030" y="3985"/>
                  <a:pt x="2030" y="3782"/>
                </a:cubicBezTo>
                <a:cubicBezTo>
                  <a:pt x="2030" y="3578"/>
                  <a:pt x="2195" y="3413"/>
                  <a:pt x="2399" y="3413"/>
                </a:cubicBezTo>
                <a:cubicBezTo>
                  <a:pt x="2602" y="3413"/>
                  <a:pt x="2768" y="3578"/>
                  <a:pt x="2768" y="3782"/>
                </a:cubicBezTo>
                <a:cubicBezTo>
                  <a:pt x="2768" y="3985"/>
                  <a:pt x="2602" y="4151"/>
                  <a:pt x="2399" y="4151"/>
                </a:cubicBezTo>
                <a:close/>
                <a:moveTo>
                  <a:pt x="4059" y="831"/>
                </a:moveTo>
                <a:lnTo>
                  <a:pt x="4059" y="3505"/>
                </a:lnTo>
                <a:lnTo>
                  <a:pt x="3279" y="3505"/>
                </a:lnTo>
                <a:cubicBezTo>
                  <a:pt x="3161" y="3131"/>
                  <a:pt x="2811" y="2859"/>
                  <a:pt x="2399" y="2859"/>
                </a:cubicBezTo>
                <a:cubicBezTo>
                  <a:pt x="1986" y="2859"/>
                  <a:pt x="1636" y="3131"/>
                  <a:pt x="1519" y="3505"/>
                </a:cubicBezTo>
                <a:lnTo>
                  <a:pt x="1107" y="3505"/>
                </a:lnTo>
                <a:lnTo>
                  <a:pt x="1107" y="554"/>
                </a:lnTo>
                <a:lnTo>
                  <a:pt x="4059" y="554"/>
                </a:lnTo>
                <a:lnTo>
                  <a:pt x="4059" y="831"/>
                </a:lnTo>
                <a:close/>
                <a:moveTo>
                  <a:pt x="5351" y="3782"/>
                </a:moveTo>
                <a:cubicBezTo>
                  <a:pt x="5351" y="3985"/>
                  <a:pt x="5185" y="4151"/>
                  <a:pt x="4982" y="4151"/>
                </a:cubicBezTo>
                <a:cubicBezTo>
                  <a:pt x="4778" y="4151"/>
                  <a:pt x="4613" y="3985"/>
                  <a:pt x="4613" y="3782"/>
                </a:cubicBezTo>
                <a:cubicBezTo>
                  <a:pt x="4613" y="3578"/>
                  <a:pt x="4778" y="3413"/>
                  <a:pt x="4982" y="3413"/>
                </a:cubicBezTo>
                <a:cubicBezTo>
                  <a:pt x="5185" y="3413"/>
                  <a:pt x="5351" y="3578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lose/>
                <a:moveTo>
                  <a:pt x="6273" y="3505"/>
                </a:moveTo>
                <a:lnTo>
                  <a:pt x="5862" y="3505"/>
                </a:lnTo>
                <a:cubicBezTo>
                  <a:pt x="5744" y="3131"/>
                  <a:pt x="5394" y="2859"/>
                  <a:pt x="4982" y="2859"/>
                </a:cubicBezTo>
                <a:cubicBezTo>
                  <a:pt x="4850" y="2859"/>
                  <a:pt x="4726" y="2887"/>
                  <a:pt x="4613" y="2937"/>
                </a:cubicBezTo>
                <a:lnTo>
                  <a:pt x="4613" y="1107"/>
                </a:lnTo>
                <a:lnTo>
                  <a:pt x="5305" y="1107"/>
                </a:lnTo>
                <a:lnTo>
                  <a:pt x="6273" y="2398"/>
                </a:lnTo>
                <a:lnTo>
                  <a:pt x="6273" y="3505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61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71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0ac1030\Pictures\樹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0" y="0"/>
            <a:ext cx="12192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583758" y="6392981"/>
            <a:ext cx="396000" cy="365125"/>
          </a:xfrm>
          <a:prstGeom prst="rect">
            <a:avLst/>
          </a:prstGeom>
        </p:spPr>
        <p:txBody>
          <a:bodyPr anchor="ctr"/>
          <a:lstStyle>
            <a:lvl1pPr algn="ctr">
              <a:defRPr lang="en-US" altLang="zh-TW" sz="1200" kern="1200" smtClean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</a:lstStyle>
          <a:p>
            <a:fld id="{AB132A01-B2D0-4072-9F62-616A877E8D8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5" name="组合 50"/>
          <p:cNvGrpSpPr/>
          <p:nvPr userDrawn="1"/>
        </p:nvGrpSpPr>
        <p:grpSpPr>
          <a:xfrm>
            <a:off x="387125" y="299356"/>
            <a:ext cx="1316500" cy="883947"/>
            <a:chOff x="1276124" y="1279752"/>
            <a:chExt cx="6401933" cy="4298496"/>
          </a:xfrm>
        </p:grpSpPr>
        <p:sp>
          <p:nvSpPr>
            <p:cNvPr id="6" name="菱形 5"/>
            <p:cNvSpPr/>
            <p:nvPr/>
          </p:nvSpPr>
          <p:spPr>
            <a:xfrm>
              <a:off x="1276124" y="2107066"/>
              <a:ext cx="2643868" cy="2643868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3379561" y="1279752"/>
              <a:ext cx="4298496" cy="4298496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" name="文本框 57"/>
          <p:cNvSpPr txBox="1"/>
          <p:nvPr userDrawn="1"/>
        </p:nvSpPr>
        <p:spPr>
          <a:xfrm>
            <a:off x="1869913" y="855890"/>
            <a:ext cx="1018800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TW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picture produced using a camera:</a:t>
            </a:r>
            <a:r>
              <a:rPr lang="en-US" altLang="zh-TW" sz="10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a </a:t>
            </a:r>
            <a:r>
              <a:rPr lang="en-US" altLang="zh-TW" sz="1000" baseline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colour</a:t>
            </a:r>
            <a:r>
              <a:rPr lang="en-US" altLang="zh-TW" sz="10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/black-and-white photograph, aerial photographs, nude photographs.</a:t>
            </a:r>
            <a:endParaRPr lang="en-US" altLang="zh-CN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组合 53"/>
          <p:cNvGrpSpPr/>
          <p:nvPr userDrawn="1"/>
        </p:nvGrpSpPr>
        <p:grpSpPr>
          <a:xfrm>
            <a:off x="11572872" y="6254988"/>
            <a:ext cx="940556" cy="641112"/>
            <a:chOff x="11395287" y="6034159"/>
            <a:chExt cx="1208633" cy="823841"/>
          </a:xfrm>
        </p:grpSpPr>
        <p:sp>
          <p:nvSpPr>
            <p:cNvPr id="10" name="菱形 9"/>
            <p:cNvSpPr/>
            <p:nvPr/>
          </p:nvSpPr>
          <p:spPr>
            <a:xfrm>
              <a:off x="11780079" y="6034159"/>
              <a:ext cx="823841" cy="823841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11395287" y="6157367"/>
              <a:ext cx="577426" cy="577426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883729" y="392652"/>
            <a:ext cx="9936000" cy="52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3" name="文本框 51"/>
          <p:cNvSpPr txBox="1"/>
          <p:nvPr userDrawn="1"/>
        </p:nvSpPr>
        <p:spPr>
          <a:xfrm>
            <a:off x="900242" y="428399"/>
            <a:ext cx="72281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06</a:t>
            </a:r>
            <a:endParaRPr lang="zh-CN" altLang="en-US" sz="32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09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8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B553-908B-4176-BECD-E3534A275160}" type="datetimeFigureOut">
              <a:rPr lang="zh-TW" altLang="en-US" smtClean="0"/>
              <a:t>2019/7/3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4410-465C-405E-89FC-703652956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827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B553-908B-4176-BECD-E3534A275160}" type="datetimeFigureOut">
              <a:rPr lang="zh-TW" altLang="en-US" smtClean="0"/>
              <a:t>2019/7/3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4410-465C-405E-89FC-703652956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67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B553-908B-4176-BECD-E3534A275160}" type="datetimeFigureOut">
              <a:rPr lang="zh-TW" altLang="en-US" smtClean="0"/>
              <a:t>2019/7/3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4410-465C-405E-89FC-703652956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809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B553-908B-4176-BECD-E3534A275160}" type="datetimeFigureOut">
              <a:rPr lang="zh-TW" altLang="en-US" smtClean="0"/>
              <a:t>2019/7/3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4410-465C-405E-89FC-703652956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671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B553-908B-4176-BECD-E3534A275160}" type="datetimeFigureOut">
              <a:rPr lang="zh-TW" altLang="en-US" smtClean="0"/>
              <a:t>2019/7/3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4410-465C-405E-89FC-703652956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204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B553-908B-4176-BECD-E3534A275160}" type="datetimeFigureOut">
              <a:rPr lang="zh-TW" altLang="en-US" smtClean="0"/>
              <a:t>2019/7/3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4410-465C-405E-89FC-703652956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69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83729" y="392652"/>
            <a:ext cx="9936000" cy="52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01AB7A2-0164-4C35-8ADB-A2F00DBC2418}" type="datetime1">
              <a:rPr lang="zh-TW" altLang="en-US" smtClean="0"/>
              <a:t>2019/7/3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583758" y="6392981"/>
            <a:ext cx="396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B132A01-B2D0-4072-9F62-616A877E8D8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grpSp>
        <p:nvGrpSpPr>
          <p:cNvPr id="7" name="组合 50"/>
          <p:cNvGrpSpPr/>
          <p:nvPr userDrawn="1"/>
        </p:nvGrpSpPr>
        <p:grpSpPr>
          <a:xfrm>
            <a:off x="387125" y="299356"/>
            <a:ext cx="1316500" cy="883947"/>
            <a:chOff x="1276124" y="1279752"/>
            <a:chExt cx="6401933" cy="4298496"/>
          </a:xfrm>
        </p:grpSpPr>
        <p:sp>
          <p:nvSpPr>
            <p:cNvPr id="8" name="菱形 7"/>
            <p:cNvSpPr/>
            <p:nvPr/>
          </p:nvSpPr>
          <p:spPr>
            <a:xfrm>
              <a:off x="1276124" y="2107066"/>
              <a:ext cx="2643868" cy="2643868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菱形 8"/>
            <p:cNvSpPr/>
            <p:nvPr/>
          </p:nvSpPr>
          <p:spPr>
            <a:xfrm>
              <a:off x="3379561" y="1279752"/>
              <a:ext cx="4298496" cy="4298496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57"/>
          <p:cNvSpPr txBox="1"/>
          <p:nvPr/>
        </p:nvSpPr>
        <p:spPr>
          <a:xfrm>
            <a:off x="1869913" y="855890"/>
            <a:ext cx="774000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TW" sz="1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An introduction at the beginning of a book explaining  its purpose,</a:t>
            </a:r>
            <a:r>
              <a:rPr lang="en-US" altLang="zh-TW" sz="1000" baseline="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thanking people who helped the author,</a:t>
            </a:r>
            <a:endParaRPr lang="en-US" altLang="zh-CN" sz="1000" kern="12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13" name="组合 53"/>
          <p:cNvGrpSpPr/>
          <p:nvPr userDrawn="1"/>
        </p:nvGrpSpPr>
        <p:grpSpPr>
          <a:xfrm>
            <a:off x="11572872" y="6254988"/>
            <a:ext cx="940556" cy="641112"/>
            <a:chOff x="11395287" y="6034159"/>
            <a:chExt cx="1208633" cy="823841"/>
          </a:xfrm>
        </p:grpSpPr>
        <p:sp>
          <p:nvSpPr>
            <p:cNvPr id="14" name="菱形 13"/>
            <p:cNvSpPr/>
            <p:nvPr/>
          </p:nvSpPr>
          <p:spPr>
            <a:xfrm>
              <a:off x="11780079" y="6034159"/>
              <a:ext cx="823841" cy="823841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菱形 14"/>
            <p:cNvSpPr/>
            <p:nvPr/>
          </p:nvSpPr>
          <p:spPr>
            <a:xfrm>
              <a:off x="11395287" y="6157367"/>
              <a:ext cx="577426" cy="577426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51"/>
          <p:cNvSpPr txBox="1"/>
          <p:nvPr userDrawn="1"/>
        </p:nvSpPr>
        <p:spPr>
          <a:xfrm>
            <a:off x="900242" y="428399"/>
            <a:ext cx="72281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01</a:t>
            </a:r>
            <a:endParaRPr lang="zh-CN" altLang="en-US" sz="32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7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B553-908B-4176-BECD-E3534A275160}" type="datetimeFigureOut">
              <a:rPr lang="zh-TW" altLang="en-US" smtClean="0"/>
              <a:t>2019/7/3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4410-465C-405E-89FC-703652956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305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B553-908B-4176-BECD-E3534A275160}" type="datetimeFigureOut">
              <a:rPr lang="zh-TW" altLang="en-US" smtClean="0"/>
              <a:t>2019/7/3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4410-465C-405E-89FC-703652956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94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B553-908B-4176-BECD-E3534A275160}" type="datetimeFigureOut">
              <a:rPr lang="zh-TW" altLang="en-US" smtClean="0"/>
              <a:t>2019/7/3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4410-465C-405E-89FC-703652956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02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B553-908B-4176-BECD-E3534A275160}" type="datetimeFigureOut">
              <a:rPr lang="zh-TW" altLang="en-US" smtClean="0"/>
              <a:t>2019/7/3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4410-465C-405E-89FC-703652956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324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B553-908B-4176-BECD-E3534A275160}" type="datetimeFigureOut">
              <a:rPr lang="zh-TW" altLang="en-US" smtClean="0"/>
              <a:t>2019/7/3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4410-465C-405E-89FC-703652956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64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83729" y="392652"/>
            <a:ext cx="9936000" cy="52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9059CA8-2773-4881-88FA-C7A99D702892}" type="datetime1">
              <a:rPr lang="zh-TW" altLang="en-US" smtClean="0"/>
              <a:t>2019/7/3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583758" y="6392981"/>
            <a:ext cx="396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B132A01-B2D0-4072-9F62-616A877E8D8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grpSp>
        <p:nvGrpSpPr>
          <p:cNvPr id="7" name="组合 50"/>
          <p:cNvGrpSpPr/>
          <p:nvPr userDrawn="1"/>
        </p:nvGrpSpPr>
        <p:grpSpPr>
          <a:xfrm>
            <a:off x="387125" y="299356"/>
            <a:ext cx="1316500" cy="883947"/>
            <a:chOff x="1276124" y="1279752"/>
            <a:chExt cx="6401933" cy="4298496"/>
          </a:xfrm>
        </p:grpSpPr>
        <p:sp>
          <p:nvSpPr>
            <p:cNvPr id="8" name="菱形 7"/>
            <p:cNvSpPr/>
            <p:nvPr/>
          </p:nvSpPr>
          <p:spPr>
            <a:xfrm>
              <a:off x="1276124" y="2107066"/>
              <a:ext cx="2643868" cy="2643868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菱形 8"/>
            <p:cNvSpPr/>
            <p:nvPr/>
          </p:nvSpPr>
          <p:spPr>
            <a:xfrm>
              <a:off x="3379561" y="1279752"/>
              <a:ext cx="4298496" cy="4298496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57"/>
          <p:cNvSpPr txBox="1"/>
          <p:nvPr/>
        </p:nvSpPr>
        <p:spPr>
          <a:xfrm>
            <a:off x="1869913" y="855890"/>
            <a:ext cx="774000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TW" sz="1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</a:t>
            </a:r>
            <a:r>
              <a:rPr lang="zh-TW" altLang="en-US" sz="1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zh-TW" sz="1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pattern made of metal, plastic, or paper, used for making many copies of a shape or to help</a:t>
            </a:r>
            <a:r>
              <a:rPr lang="en-US" altLang="zh-TW" sz="1000" baseline="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cut material accurately.</a:t>
            </a:r>
            <a:endParaRPr lang="en-US" altLang="zh-CN" sz="1000" kern="12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13" name="组合 53"/>
          <p:cNvGrpSpPr/>
          <p:nvPr userDrawn="1"/>
        </p:nvGrpSpPr>
        <p:grpSpPr>
          <a:xfrm>
            <a:off x="11572872" y="6254988"/>
            <a:ext cx="940556" cy="641112"/>
            <a:chOff x="11395287" y="6034159"/>
            <a:chExt cx="1208633" cy="823841"/>
          </a:xfrm>
        </p:grpSpPr>
        <p:sp>
          <p:nvSpPr>
            <p:cNvPr id="14" name="菱形 13"/>
            <p:cNvSpPr/>
            <p:nvPr/>
          </p:nvSpPr>
          <p:spPr>
            <a:xfrm>
              <a:off x="11780079" y="6034159"/>
              <a:ext cx="823841" cy="823841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菱形 14"/>
            <p:cNvSpPr/>
            <p:nvPr/>
          </p:nvSpPr>
          <p:spPr>
            <a:xfrm>
              <a:off x="11395287" y="6157367"/>
              <a:ext cx="577426" cy="577426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51"/>
          <p:cNvSpPr txBox="1"/>
          <p:nvPr userDrawn="1"/>
        </p:nvSpPr>
        <p:spPr>
          <a:xfrm>
            <a:off x="900242" y="428399"/>
            <a:ext cx="72281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0</a:t>
            </a:r>
            <a:r>
              <a:rPr lang="en-US" altLang="zh-TW" sz="32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2</a:t>
            </a:r>
            <a:endParaRPr lang="zh-CN" altLang="en-US" sz="32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8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83729" y="392652"/>
            <a:ext cx="9936000" cy="52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D83CEDA-29B7-4472-82FE-41D84571AC6A}" type="datetime1">
              <a:rPr lang="zh-TW" altLang="en-US" smtClean="0"/>
              <a:t>2019/7/3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583758" y="6392981"/>
            <a:ext cx="396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B132A01-B2D0-4072-9F62-616A877E8D8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grpSp>
        <p:nvGrpSpPr>
          <p:cNvPr id="7" name="组合 50"/>
          <p:cNvGrpSpPr/>
          <p:nvPr userDrawn="1"/>
        </p:nvGrpSpPr>
        <p:grpSpPr>
          <a:xfrm>
            <a:off x="387125" y="299356"/>
            <a:ext cx="1316500" cy="883947"/>
            <a:chOff x="1276124" y="1279752"/>
            <a:chExt cx="6401933" cy="4298496"/>
          </a:xfrm>
        </p:grpSpPr>
        <p:sp>
          <p:nvSpPr>
            <p:cNvPr id="8" name="菱形 7"/>
            <p:cNvSpPr/>
            <p:nvPr/>
          </p:nvSpPr>
          <p:spPr>
            <a:xfrm>
              <a:off x="1276124" y="2107066"/>
              <a:ext cx="2643868" cy="2643868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菱形 8"/>
            <p:cNvSpPr/>
            <p:nvPr/>
          </p:nvSpPr>
          <p:spPr>
            <a:xfrm>
              <a:off x="3379561" y="1279752"/>
              <a:ext cx="4298496" cy="4298496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57"/>
          <p:cNvSpPr txBox="1"/>
          <p:nvPr/>
        </p:nvSpPr>
        <p:spPr>
          <a:xfrm>
            <a:off x="1869913" y="855890"/>
            <a:ext cx="745200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TW" sz="1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 linguistics, a word is the smallest element that can be uttered in isolation with objective or practical meaning. 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组合 53"/>
          <p:cNvGrpSpPr/>
          <p:nvPr userDrawn="1"/>
        </p:nvGrpSpPr>
        <p:grpSpPr>
          <a:xfrm>
            <a:off x="11572872" y="6254988"/>
            <a:ext cx="940556" cy="641112"/>
            <a:chOff x="11395287" y="6034159"/>
            <a:chExt cx="1208633" cy="823841"/>
          </a:xfrm>
        </p:grpSpPr>
        <p:sp>
          <p:nvSpPr>
            <p:cNvPr id="14" name="菱形 13"/>
            <p:cNvSpPr/>
            <p:nvPr/>
          </p:nvSpPr>
          <p:spPr>
            <a:xfrm>
              <a:off x="11780079" y="6034159"/>
              <a:ext cx="823841" cy="823841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菱形 14"/>
            <p:cNvSpPr/>
            <p:nvPr/>
          </p:nvSpPr>
          <p:spPr>
            <a:xfrm>
              <a:off x="11395287" y="6157367"/>
              <a:ext cx="577426" cy="577426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51"/>
          <p:cNvSpPr txBox="1"/>
          <p:nvPr userDrawn="1"/>
        </p:nvSpPr>
        <p:spPr>
          <a:xfrm>
            <a:off x="900242" y="428399"/>
            <a:ext cx="72281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03</a:t>
            </a:r>
            <a:endParaRPr lang="zh-CN" altLang="en-US" sz="32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1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83729" y="392652"/>
            <a:ext cx="9936000" cy="52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B19A74F-9D63-48F2-BF5A-6502FD746F98}" type="datetime1">
              <a:rPr lang="zh-TW" altLang="en-US" smtClean="0"/>
              <a:t>2019/7/3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583758" y="6392981"/>
            <a:ext cx="396000" cy="365125"/>
          </a:xfrm>
          <a:prstGeom prst="rect">
            <a:avLst/>
          </a:prstGeom>
        </p:spPr>
        <p:txBody>
          <a:bodyPr anchor="ctr"/>
          <a:lstStyle>
            <a:lvl1pPr algn="ctr">
              <a:defRPr lang="zh-TW" altLang="en-US" sz="1200" kern="1200" smtClean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</a:lstStyle>
          <a:p>
            <a:fld id="{AB132A01-B2D0-4072-9F62-616A877E8D87}" type="slidenum">
              <a:rPr lang="en-US" altLang="zh-TW" smtClean="0"/>
              <a:pPr/>
              <a:t>‹#›</a:t>
            </a:fld>
            <a:endParaRPr lang="en-US" dirty="0"/>
          </a:p>
        </p:txBody>
      </p:sp>
      <p:grpSp>
        <p:nvGrpSpPr>
          <p:cNvPr id="7" name="组合 50"/>
          <p:cNvGrpSpPr/>
          <p:nvPr userDrawn="1"/>
        </p:nvGrpSpPr>
        <p:grpSpPr>
          <a:xfrm>
            <a:off x="387125" y="299356"/>
            <a:ext cx="1316500" cy="883947"/>
            <a:chOff x="1276124" y="1279752"/>
            <a:chExt cx="6401933" cy="4298496"/>
          </a:xfrm>
        </p:grpSpPr>
        <p:sp>
          <p:nvSpPr>
            <p:cNvPr id="8" name="菱形 7"/>
            <p:cNvSpPr/>
            <p:nvPr/>
          </p:nvSpPr>
          <p:spPr>
            <a:xfrm>
              <a:off x="1276124" y="2107066"/>
              <a:ext cx="2643868" cy="2643868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菱形 8"/>
            <p:cNvSpPr/>
            <p:nvPr/>
          </p:nvSpPr>
          <p:spPr>
            <a:xfrm>
              <a:off x="3379561" y="1279752"/>
              <a:ext cx="4298496" cy="4298496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57"/>
          <p:cNvSpPr txBox="1"/>
          <p:nvPr/>
        </p:nvSpPr>
        <p:spPr>
          <a:xfrm>
            <a:off x="1869913" y="855890"/>
            <a:ext cx="745200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TW" sz="1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 table is an arrangement of data in rows and columns, or possibly in a more complex structure. 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组合 53"/>
          <p:cNvGrpSpPr/>
          <p:nvPr userDrawn="1"/>
        </p:nvGrpSpPr>
        <p:grpSpPr>
          <a:xfrm>
            <a:off x="11572872" y="6254988"/>
            <a:ext cx="940556" cy="641112"/>
            <a:chOff x="11395287" y="6034159"/>
            <a:chExt cx="1208633" cy="823841"/>
          </a:xfrm>
        </p:grpSpPr>
        <p:sp>
          <p:nvSpPr>
            <p:cNvPr id="14" name="菱形 13"/>
            <p:cNvSpPr/>
            <p:nvPr/>
          </p:nvSpPr>
          <p:spPr>
            <a:xfrm>
              <a:off x="11780079" y="6034159"/>
              <a:ext cx="823841" cy="823841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菱形 14"/>
            <p:cNvSpPr/>
            <p:nvPr/>
          </p:nvSpPr>
          <p:spPr>
            <a:xfrm>
              <a:off x="11395287" y="6157367"/>
              <a:ext cx="577426" cy="577426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51"/>
          <p:cNvSpPr txBox="1"/>
          <p:nvPr userDrawn="1"/>
        </p:nvSpPr>
        <p:spPr>
          <a:xfrm>
            <a:off x="900242" y="428399"/>
            <a:ext cx="72281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04</a:t>
            </a:r>
            <a:endParaRPr lang="zh-CN" altLang="en-US" sz="32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83729" y="392652"/>
            <a:ext cx="9936000" cy="52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20B59C7-D752-4F68-8FC9-2A44778915C4}" type="datetime1">
              <a:rPr lang="zh-TW" altLang="en-US" smtClean="0"/>
              <a:t>2019/7/3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583758" y="6392981"/>
            <a:ext cx="396000" cy="365125"/>
          </a:xfrm>
          <a:prstGeom prst="rect">
            <a:avLst/>
          </a:prstGeom>
        </p:spPr>
        <p:txBody>
          <a:bodyPr anchor="ctr"/>
          <a:lstStyle>
            <a:lvl1pPr algn="ctr">
              <a:defRPr lang="en-US" altLang="zh-TW" sz="1200" kern="1200" smtClean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</a:lstStyle>
          <a:p>
            <a:fld id="{AB132A01-B2D0-4072-9F62-616A877E8D8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7" name="组合 50"/>
          <p:cNvGrpSpPr/>
          <p:nvPr userDrawn="1"/>
        </p:nvGrpSpPr>
        <p:grpSpPr>
          <a:xfrm>
            <a:off x="387125" y="299356"/>
            <a:ext cx="1316500" cy="883947"/>
            <a:chOff x="1276124" y="1279752"/>
            <a:chExt cx="6401933" cy="4298496"/>
          </a:xfrm>
        </p:grpSpPr>
        <p:sp>
          <p:nvSpPr>
            <p:cNvPr id="8" name="菱形 7"/>
            <p:cNvSpPr/>
            <p:nvPr/>
          </p:nvSpPr>
          <p:spPr>
            <a:xfrm>
              <a:off x="1276124" y="2107066"/>
              <a:ext cx="2643868" cy="2643868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菱形 8"/>
            <p:cNvSpPr/>
            <p:nvPr/>
          </p:nvSpPr>
          <p:spPr>
            <a:xfrm>
              <a:off x="3379561" y="1279752"/>
              <a:ext cx="4298496" cy="4298496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57"/>
          <p:cNvSpPr txBox="1"/>
          <p:nvPr/>
        </p:nvSpPr>
        <p:spPr>
          <a:xfrm>
            <a:off x="1869913" y="855890"/>
            <a:ext cx="1018800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TW" sz="1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 shape is the form of an object or its external boundary, outline, or external surface, as opposed to other properties such as color, texture or material composition.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组合 53"/>
          <p:cNvGrpSpPr/>
          <p:nvPr userDrawn="1"/>
        </p:nvGrpSpPr>
        <p:grpSpPr>
          <a:xfrm>
            <a:off x="11572872" y="6254988"/>
            <a:ext cx="940556" cy="641112"/>
            <a:chOff x="11395287" y="6034159"/>
            <a:chExt cx="1208633" cy="823841"/>
          </a:xfrm>
        </p:grpSpPr>
        <p:sp>
          <p:nvSpPr>
            <p:cNvPr id="14" name="菱形 13"/>
            <p:cNvSpPr/>
            <p:nvPr/>
          </p:nvSpPr>
          <p:spPr>
            <a:xfrm>
              <a:off x="11780079" y="6034159"/>
              <a:ext cx="823841" cy="823841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菱形 14"/>
            <p:cNvSpPr/>
            <p:nvPr/>
          </p:nvSpPr>
          <p:spPr>
            <a:xfrm>
              <a:off x="11395287" y="6157367"/>
              <a:ext cx="577426" cy="577426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51"/>
          <p:cNvSpPr txBox="1"/>
          <p:nvPr userDrawn="1"/>
        </p:nvSpPr>
        <p:spPr>
          <a:xfrm>
            <a:off x="900242" y="428399"/>
            <a:ext cx="72281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05</a:t>
            </a:r>
            <a:endParaRPr lang="zh-CN" altLang="en-US" sz="32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83729" y="392652"/>
            <a:ext cx="9936000" cy="52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328C1B-195C-4FEE-B765-1EAEFDDB0419}" type="datetime1">
              <a:rPr lang="zh-TW" altLang="en-US" smtClean="0"/>
              <a:t>2019/7/3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583758" y="6392981"/>
            <a:ext cx="396000" cy="365125"/>
          </a:xfrm>
          <a:prstGeom prst="rect">
            <a:avLst/>
          </a:prstGeom>
        </p:spPr>
        <p:txBody>
          <a:bodyPr anchor="ctr"/>
          <a:lstStyle>
            <a:lvl1pPr algn="ctr">
              <a:defRPr lang="en-US" altLang="zh-TW" sz="1200" kern="1200" smtClean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</a:lstStyle>
          <a:p>
            <a:fld id="{AB132A01-B2D0-4072-9F62-616A877E8D8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7" name="组合 50"/>
          <p:cNvGrpSpPr/>
          <p:nvPr userDrawn="1"/>
        </p:nvGrpSpPr>
        <p:grpSpPr>
          <a:xfrm>
            <a:off x="387125" y="299356"/>
            <a:ext cx="1316500" cy="883947"/>
            <a:chOff x="1276124" y="1279752"/>
            <a:chExt cx="6401933" cy="4298496"/>
          </a:xfrm>
        </p:grpSpPr>
        <p:sp>
          <p:nvSpPr>
            <p:cNvPr id="8" name="菱形 7"/>
            <p:cNvSpPr/>
            <p:nvPr/>
          </p:nvSpPr>
          <p:spPr>
            <a:xfrm>
              <a:off x="1276124" y="2107066"/>
              <a:ext cx="2643868" cy="2643868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菱形 8"/>
            <p:cNvSpPr/>
            <p:nvPr/>
          </p:nvSpPr>
          <p:spPr>
            <a:xfrm>
              <a:off x="3379561" y="1279752"/>
              <a:ext cx="4298496" cy="4298496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57"/>
          <p:cNvSpPr txBox="1"/>
          <p:nvPr/>
        </p:nvSpPr>
        <p:spPr>
          <a:xfrm>
            <a:off x="1869913" y="855890"/>
            <a:ext cx="1018800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TW" sz="1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 picture produced using a camera:</a:t>
            </a:r>
            <a:r>
              <a:rPr lang="en-US" altLang="zh-TW" sz="1000" baseline="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a </a:t>
            </a:r>
            <a:r>
              <a:rPr lang="en-US" altLang="zh-TW" sz="1000" baseline="0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colour</a:t>
            </a:r>
            <a:r>
              <a:rPr lang="en-US" altLang="zh-TW" sz="1000" baseline="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/black-and-white photograph, aerial photographs, nude photographs.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组合 53"/>
          <p:cNvGrpSpPr/>
          <p:nvPr userDrawn="1"/>
        </p:nvGrpSpPr>
        <p:grpSpPr>
          <a:xfrm>
            <a:off x="11572872" y="6254988"/>
            <a:ext cx="940556" cy="641112"/>
            <a:chOff x="11395287" y="6034159"/>
            <a:chExt cx="1208633" cy="823841"/>
          </a:xfrm>
        </p:grpSpPr>
        <p:sp>
          <p:nvSpPr>
            <p:cNvPr id="14" name="菱形 13"/>
            <p:cNvSpPr/>
            <p:nvPr/>
          </p:nvSpPr>
          <p:spPr>
            <a:xfrm>
              <a:off x="11780079" y="6034159"/>
              <a:ext cx="823841" cy="823841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菱形 14"/>
            <p:cNvSpPr/>
            <p:nvPr/>
          </p:nvSpPr>
          <p:spPr>
            <a:xfrm>
              <a:off x="11395287" y="6157367"/>
              <a:ext cx="577426" cy="577426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51"/>
          <p:cNvSpPr txBox="1"/>
          <p:nvPr userDrawn="1"/>
        </p:nvSpPr>
        <p:spPr>
          <a:xfrm>
            <a:off x="900242" y="428399"/>
            <a:ext cx="72281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06</a:t>
            </a:r>
            <a:endParaRPr lang="zh-CN" altLang="en-US" sz="32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9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83729" y="392652"/>
            <a:ext cx="9936000" cy="52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CECF3FA-6FE0-4991-BBD2-C5E2889175D5}" type="datetime1">
              <a:rPr lang="zh-TW" altLang="en-US" smtClean="0"/>
              <a:t>2019/7/3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583758" y="6392981"/>
            <a:ext cx="396000" cy="365125"/>
          </a:xfrm>
          <a:prstGeom prst="rect">
            <a:avLst/>
          </a:prstGeom>
        </p:spPr>
        <p:txBody>
          <a:bodyPr anchor="ctr"/>
          <a:lstStyle>
            <a:lvl1pPr algn="ctr">
              <a:defRPr lang="zh-TW" altLang="en-US" sz="1200" kern="1200" smtClean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</a:lstStyle>
          <a:p>
            <a:fld id="{AB132A01-B2D0-4072-9F62-616A877E8D87}" type="slidenum">
              <a:rPr lang="en-US" altLang="zh-TW" smtClean="0"/>
              <a:pPr/>
              <a:t>‹#›</a:t>
            </a:fld>
            <a:endParaRPr lang="en-US" dirty="0"/>
          </a:p>
        </p:txBody>
      </p:sp>
      <p:grpSp>
        <p:nvGrpSpPr>
          <p:cNvPr id="7" name="组合 50"/>
          <p:cNvGrpSpPr/>
          <p:nvPr userDrawn="1"/>
        </p:nvGrpSpPr>
        <p:grpSpPr>
          <a:xfrm>
            <a:off x="387125" y="299356"/>
            <a:ext cx="1316500" cy="883947"/>
            <a:chOff x="1276124" y="1279752"/>
            <a:chExt cx="6401933" cy="4298496"/>
          </a:xfrm>
        </p:grpSpPr>
        <p:sp>
          <p:nvSpPr>
            <p:cNvPr id="8" name="菱形 7"/>
            <p:cNvSpPr/>
            <p:nvPr/>
          </p:nvSpPr>
          <p:spPr>
            <a:xfrm>
              <a:off x="1276124" y="2107066"/>
              <a:ext cx="2643868" cy="2643868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菱形 8"/>
            <p:cNvSpPr/>
            <p:nvPr/>
          </p:nvSpPr>
          <p:spPr>
            <a:xfrm>
              <a:off x="3379561" y="1279752"/>
              <a:ext cx="4298496" cy="4298496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57"/>
          <p:cNvSpPr txBox="1"/>
          <p:nvPr/>
        </p:nvSpPr>
        <p:spPr>
          <a:xfrm>
            <a:off x="1869913" y="855890"/>
            <a:ext cx="8352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TW" sz="1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Logical consequence is necessary and formal, by way of examples that explain with formal proof and models of interpretation. 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组合 53"/>
          <p:cNvGrpSpPr/>
          <p:nvPr userDrawn="1"/>
        </p:nvGrpSpPr>
        <p:grpSpPr>
          <a:xfrm>
            <a:off x="11572872" y="6254988"/>
            <a:ext cx="940556" cy="641112"/>
            <a:chOff x="11395287" y="6034159"/>
            <a:chExt cx="1208633" cy="823841"/>
          </a:xfrm>
        </p:grpSpPr>
        <p:sp>
          <p:nvSpPr>
            <p:cNvPr id="14" name="菱形 13"/>
            <p:cNvSpPr/>
            <p:nvPr/>
          </p:nvSpPr>
          <p:spPr>
            <a:xfrm>
              <a:off x="11780079" y="6034159"/>
              <a:ext cx="823841" cy="823841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菱形 14"/>
            <p:cNvSpPr/>
            <p:nvPr/>
          </p:nvSpPr>
          <p:spPr>
            <a:xfrm>
              <a:off x="11395287" y="6157367"/>
              <a:ext cx="577426" cy="577426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51"/>
          <p:cNvSpPr txBox="1"/>
          <p:nvPr userDrawn="1"/>
        </p:nvSpPr>
        <p:spPr>
          <a:xfrm>
            <a:off x="900242" y="428399"/>
            <a:ext cx="72281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07</a:t>
            </a:r>
            <a:endParaRPr lang="zh-CN" altLang="en-US" sz="32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2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及物件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83729" y="392652"/>
            <a:ext cx="9936000" cy="52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CECF3FA-6FE0-4991-BBD2-C5E2889175D5}" type="datetime1">
              <a:rPr lang="zh-TW" altLang="en-US" smtClean="0"/>
              <a:t>2019/7/3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583758" y="6392981"/>
            <a:ext cx="396000" cy="365125"/>
          </a:xfrm>
          <a:prstGeom prst="rect">
            <a:avLst/>
          </a:prstGeom>
        </p:spPr>
        <p:txBody>
          <a:bodyPr anchor="ctr"/>
          <a:lstStyle>
            <a:lvl1pPr algn="ctr">
              <a:defRPr lang="zh-TW" altLang="en-US" sz="1200" kern="1200" smtClean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</a:lstStyle>
          <a:p>
            <a:fld id="{AB132A01-B2D0-4072-9F62-616A877E8D87}" type="slidenum">
              <a:rPr lang="en-US" altLang="zh-TW" smtClean="0"/>
              <a:pPr/>
              <a:t>‹#›</a:t>
            </a:fld>
            <a:endParaRPr lang="en-US" dirty="0"/>
          </a:p>
        </p:txBody>
      </p:sp>
      <p:grpSp>
        <p:nvGrpSpPr>
          <p:cNvPr id="7" name="组合 50"/>
          <p:cNvGrpSpPr/>
          <p:nvPr userDrawn="1"/>
        </p:nvGrpSpPr>
        <p:grpSpPr>
          <a:xfrm>
            <a:off x="387125" y="299356"/>
            <a:ext cx="1316500" cy="883947"/>
            <a:chOff x="1276124" y="1279752"/>
            <a:chExt cx="6401933" cy="4298496"/>
          </a:xfrm>
        </p:grpSpPr>
        <p:sp>
          <p:nvSpPr>
            <p:cNvPr id="8" name="菱形 7"/>
            <p:cNvSpPr/>
            <p:nvPr/>
          </p:nvSpPr>
          <p:spPr>
            <a:xfrm>
              <a:off x="1276124" y="2107066"/>
              <a:ext cx="2643868" cy="2643868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菱形 8"/>
            <p:cNvSpPr/>
            <p:nvPr/>
          </p:nvSpPr>
          <p:spPr>
            <a:xfrm>
              <a:off x="3379561" y="1279752"/>
              <a:ext cx="4298496" cy="4298496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57"/>
          <p:cNvSpPr txBox="1"/>
          <p:nvPr/>
        </p:nvSpPr>
        <p:spPr>
          <a:xfrm>
            <a:off x="1869913" y="855890"/>
            <a:ext cx="835200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TW" sz="1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</a:t>
            </a:r>
            <a:r>
              <a:rPr lang="zh-TW" altLang="en-US" sz="1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zh-TW" sz="1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separate part at the</a:t>
            </a:r>
            <a:r>
              <a:rPr lang="en-US" altLang="zh-TW" sz="1000" baseline="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end of a book or magazine that gives extra information.</a:t>
            </a:r>
            <a:r>
              <a:rPr lang="en-US" altLang="zh-TW" sz="1000" kern="12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lang="en-US" altLang="zh-CN" sz="1000" kern="12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13" name="组合 53"/>
          <p:cNvGrpSpPr/>
          <p:nvPr userDrawn="1"/>
        </p:nvGrpSpPr>
        <p:grpSpPr>
          <a:xfrm>
            <a:off x="11572872" y="6254988"/>
            <a:ext cx="940556" cy="641112"/>
            <a:chOff x="11395287" y="6034159"/>
            <a:chExt cx="1208633" cy="823841"/>
          </a:xfrm>
        </p:grpSpPr>
        <p:sp>
          <p:nvSpPr>
            <p:cNvPr id="14" name="菱形 13"/>
            <p:cNvSpPr/>
            <p:nvPr/>
          </p:nvSpPr>
          <p:spPr>
            <a:xfrm>
              <a:off x="11780079" y="6034159"/>
              <a:ext cx="823841" cy="823841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菱形 14"/>
            <p:cNvSpPr/>
            <p:nvPr/>
          </p:nvSpPr>
          <p:spPr>
            <a:xfrm>
              <a:off x="11395287" y="6157367"/>
              <a:ext cx="577426" cy="577426"/>
            </a:xfrm>
            <a:prstGeom prst="diamond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22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0" r:id="rId2"/>
    <p:sldLayoutId id="2147483683" r:id="rId3"/>
    <p:sldLayoutId id="2147483689" r:id="rId4"/>
    <p:sldLayoutId id="2147483686" r:id="rId5"/>
    <p:sldLayoutId id="2147483687" r:id="rId6"/>
    <p:sldLayoutId id="2147483691" r:id="rId7"/>
    <p:sldLayoutId id="2147483688" r:id="rId8"/>
    <p:sldLayoutId id="2147483694" r:id="rId9"/>
    <p:sldLayoutId id="2147483684" r:id="rId10"/>
    <p:sldLayoutId id="2147483685" r:id="rId11"/>
    <p:sldLayoutId id="2147483693" r:id="rId12"/>
    <p:sldLayoutId id="214748369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B553-908B-4176-BECD-E3534A275160}" type="datetimeFigureOut">
              <a:rPr lang="zh-TW" altLang="en-US" smtClean="0"/>
              <a:t>2019/7/3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14410-465C-405E-89FC-703652956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9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7.tmp"/><Relationship Id="rId7" Type="http://schemas.microsoft.com/office/2007/relationships/hdphoto" Target="../media/hdphoto1.wdp"/><Relationship Id="rId12" Type="http://schemas.openxmlformats.org/officeDocument/2006/relationships/diagramLayout" Target="../diagrams/layout1.xm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diagramData" Target="../diagrams/data1.xml"/><Relationship Id="rId5" Type="http://schemas.openxmlformats.org/officeDocument/2006/relationships/image" Target="../media/image9.jpeg"/><Relationship Id="rId15" Type="http://schemas.microsoft.com/office/2007/relationships/diagramDrawing" Target="../diagrams/drawing1.xml"/><Relationship Id="rId10" Type="http://schemas.openxmlformats.org/officeDocument/2006/relationships/image" Target="../media/image12.tmp"/><Relationship Id="rId4" Type="http://schemas.openxmlformats.org/officeDocument/2006/relationships/image" Target="../media/image8.gif"/><Relationship Id="rId9" Type="http://schemas.microsoft.com/office/2007/relationships/hdphoto" Target="../media/hdphoto2.wdp"/><Relationship Id="rId14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9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59.xml"/><Relationship Id="rId5" Type="http://schemas.openxmlformats.org/officeDocument/2006/relationships/slide" Target="slide35.xml"/><Relationship Id="rId4" Type="http://schemas.openxmlformats.org/officeDocument/2006/relationships/slide" Target="slide22.xml"/><Relationship Id="rId9" Type="http://schemas.openxmlformats.org/officeDocument/2006/relationships/slide" Target="slide8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tm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doltegg.github.io/egg/others/egg/design.pptx" TargetMode="Externa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tmp"/><Relationship Id="rId5" Type="http://schemas.openxmlformats.org/officeDocument/2006/relationships/image" Target="../media/image43.tmp"/><Relationship Id="rId4" Type="http://schemas.openxmlformats.org/officeDocument/2006/relationships/image" Target="../media/image42.tm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ltegg.github.io/egg/others/egg/design.pptx" TargetMode="External"/><Relationship Id="rId5" Type="http://schemas.openxmlformats.org/officeDocument/2006/relationships/image" Target="../media/image51.tmp"/><Relationship Id="rId4" Type="http://schemas.openxmlformats.org/officeDocument/2006/relationships/image" Target="../media/image50.tm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tmp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lide.cc/" TargetMode="Externa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microsoft.com/office/2007/relationships/hdphoto" Target="../media/hdphoto6.wdp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m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ltegg.github.io/egg/others/egg/design.pptx" TargetMode="Externa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doltegg.github.io/egg/demonstration/work/vba.pdf" TargetMode="External"/><Relationship Id="rId2" Type="http://schemas.openxmlformats.org/officeDocument/2006/relationships/hyperlink" Target="https://doltegg.github.io/egg/demonstration/work/excel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ltegg.github.io/egg/demonstration.html#/" TargetMode="Externa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hyperlink" Target="https://doltegg.github.io/egg/demonstration/work/math.pdf" TargetMode="External"/><Relationship Id="rId13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12" Type="http://schemas.openxmlformats.org/officeDocument/2006/relationships/hyperlink" Target="https://doltegg.github.io/egg/demonstration/work/loan2.pdf" TargetMode="External"/><Relationship Id="rId2" Type="http://schemas.openxmlformats.org/officeDocument/2006/relationships/hyperlink" Target="https://doltegg.github.io/egg/demonstration/work/excel.pdf" TargetMode="External"/><Relationship Id="rId16" Type="http://schemas.openxmlformats.org/officeDocument/2006/relationships/hyperlink" Target="https://doltegg.github.io/egg/others/egg/design.pptx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oltegg.github.io/egg/demonstration.html" TargetMode="External"/><Relationship Id="rId11" Type="http://schemas.openxmlformats.org/officeDocument/2006/relationships/image" Target="../media/image76.png"/><Relationship Id="rId5" Type="http://schemas.openxmlformats.org/officeDocument/2006/relationships/image" Target="../media/image73.png"/><Relationship Id="rId15" Type="http://schemas.openxmlformats.org/officeDocument/2006/relationships/image" Target="../media/image78.png"/><Relationship Id="rId10" Type="http://schemas.openxmlformats.org/officeDocument/2006/relationships/hyperlink" Target="https://doltegg.github.io/egg/demonstration/work/loan.pdf" TargetMode="External"/><Relationship Id="rId4" Type="http://schemas.openxmlformats.org/officeDocument/2006/relationships/hyperlink" Target="https://doltegg.github.io/egg/demonstration/work/vba.pdf" TargetMode="External"/><Relationship Id="rId9" Type="http://schemas.openxmlformats.org/officeDocument/2006/relationships/image" Target="../media/image75.tmp"/><Relationship Id="rId14" Type="http://schemas.openxmlformats.org/officeDocument/2006/relationships/hyperlink" Target="https://doltegg.github.io/egg/demonstration/work/integrated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rot="2700000">
            <a:off x="2662424" y="663195"/>
            <a:ext cx="3744766" cy="4660752"/>
          </a:xfrm>
          <a:custGeom>
            <a:avLst/>
            <a:gdLst>
              <a:gd name="connsiteX0" fmla="*/ 4143589 w 4175818"/>
              <a:gd name="connsiteY0" fmla="*/ 1926265 h 4660752"/>
              <a:gd name="connsiteX1" fmla="*/ 4159704 w 4175818"/>
              <a:gd name="connsiteY1" fmla="*/ 1910151 h 4660752"/>
              <a:gd name="connsiteX2" fmla="*/ 4175818 w 4175818"/>
              <a:gd name="connsiteY2" fmla="*/ 1926265 h 4660752"/>
              <a:gd name="connsiteX3" fmla="*/ 0 w 4175818"/>
              <a:gd name="connsiteY3" fmla="*/ 969868 h 4660752"/>
              <a:gd name="connsiteX4" fmla="*/ 2734487 w 4175818"/>
              <a:gd name="connsiteY4" fmla="*/ 969868 h 4660752"/>
              <a:gd name="connsiteX5" fmla="*/ 2734487 w 4175818"/>
              <a:gd name="connsiteY5" fmla="*/ 0 h 4660752"/>
              <a:gd name="connsiteX6" fmla="*/ 3744766 w 4175818"/>
              <a:gd name="connsiteY6" fmla="*/ 0 h 4660752"/>
              <a:gd name="connsiteX7" fmla="*/ 2997159 w 4175818"/>
              <a:gd name="connsiteY7" fmla="*/ 747607 h 4660752"/>
              <a:gd name="connsiteX8" fmla="*/ 3847271 w 4175818"/>
              <a:gd name="connsiteY8" fmla="*/ 1597719 h 4660752"/>
              <a:gd name="connsiteX9" fmla="*/ 2621466 w 4175818"/>
              <a:gd name="connsiteY9" fmla="*/ 2823524 h 4660752"/>
              <a:gd name="connsiteX10" fmla="*/ 2933899 w 4175818"/>
              <a:gd name="connsiteY10" fmla="*/ 3135956 h 4660752"/>
              <a:gd name="connsiteX11" fmla="*/ 3690884 w 4175818"/>
              <a:gd name="connsiteY11" fmla="*/ 2378971 h 4660752"/>
              <a:gd name="connsiteX12" fmla="*/ 3690884 w 4175818"/>
              <a:gd name="connsiteY12" fmla="*/ 4660752 h 4660752"/>
              <a:gd name="connsiteX13" fmla="*/ 0 w 4175818"/>
              <a:gd name="connsiteY13" fmla="*/ 4660752 h 4660752"/>
              <a:gd name="connsiteX0" fmla="*/ 4175818 w 4175818"/>
              <a:gd name="connsiteY0" fmla="*/ 1926265 h 4660752"/>
              <a:gd name="connsiteX1" fmla="*/ 4159704 w 4175818"/>
              <a:gd name="connsiteY1" fmla="*/ 1910151 h 4660752"/>
              <a:gd name="connsiteX2" fmla="*/ 4175818 w 4175818"/>
              <a:gd name="connsiteY2" fmla="*/ 1926265 h 4660752"/>
              <a:gd name="connsiteX3" fmla="*/ 0 w 4175818"/>
              <a:gd name="connsiteY3" fmla="*/ 969868 h 4660752"/>
              <a:gd name="connsiteX4" fmla="*/ 2734487 w 4175818"/>
              <a:gd name="connsiteY4" fmla="*/ 969868 h 4660752"/>
              <a:gd name="connsiteX5" fmla="*/ 2734487 w 4175818"/>
              <a:gd name="connsiteY5" fmla="*/ 0 h 4660752"/>
              <a:gd name="connsiteX6" fmla="*/ 3744766 w 4175818"/>
              <a:gd name="connsiteY6" fmla="*/ 0 h 4660752"/>
              <a:gd name="connsiteX7" fmla="*/ 2997159 w 4175818"/>
              <a:gd name="connsiteY7" fmla="*/ 747607 h 4660752"/>
              <a:gd name="connsiteX8" fmla="*/ 3847271 w 4175818"/>
              <a:gd name="connsiteY8" fmla="*/ 1597719 h 4660752"/>
              <a:gd name="connsiteX9" fmla="*/ 2621466 w 4175818"/>
              <a:gd name="connsiteY9" fmla="*/ 2823524 h 4660752"/>
              <a:gd name="connsiteX10" fmla="*/ 2933899 w 4175818"/>
              <a:gd name="connsiteY10" fmla="*/ 3135956 h 4660752"/>
              <a:gd name="connsiteX11" fmla="*/ 3690884 w 4175818"/>
              <a:gd name="connsiteY11" fmla="*/ 2378971 h 4660752"/>
              <a:gd name="connsiteX12" fmla="*/ 3690884 w 4175818"/>
              <a:gd name="connsiteY12" fmla="*/ 4660752 h 4660752"/>
              <a:gd name="connsiteX13" fmla="*/ 0 w 4175818"/>
              <a:gd name="connsiteY13" fmla="*/ 4660752 h 4660752"/>
              <a:gd name="connsiteX14" fmla="*/ 0 w 4175818"/>
              <a:gd name="connsiteY14" fmla="*/ 969868 h 4660752"/>
              <a:gd name="connsiteX0" fmla="*/ 0 w 3847271"/>
              <a:gd name="connsiteY0" fmla="*/ 969868 h 4660752"/>
              <a:gd name="connsiteX1" fmla="*/ 2734487 w 3847271"/>
              <a:gd name="connsiteY1" fmla="*/ 969868 h 4660752"/>
              <a:gd name="connsiteX2" fmla="*/ 2734487 w 3847271"/>
              <a:gd name="connsiteY2" fmla="*/ 0 h 4660752"/>
              <a:gd name="connsiteX3" fmla="*/ 3744766 w 3847271"/>
              <a:gd name="connsiteY3" fmla="*/ 0 h 4660752"/>
              <a:gd name="connsiteX4" fmla="*/ 2997159 w 3847271"/>
              <a:gd name="connsiteY4" fmla="*/ 747607 h 4660752"/>
              <a:gd name="connsiteX5" fmla="*/ 3847271 w 3847271"/>
              <a:gd name="connsiteY5" fmla="*/ 1597719 h 4660752"/>
              <a:gd name="connsiteX6" fmla="*/ 2621466 w 3847271"/>
              <a:gd name="connsiteY6" fmla="*/ 2823524 h 4660752"/>
              <a:gd name="connsiteX7" fmla="*/ 2933899 w 3847271"/>
              <a:gd name="connsiteY7" fmla="*/ 3135956 h 4660752"/>
              <a:gd name="connsiteX8" fmla="*/ 3690884 w 3847271"/>
              <a:gd name="connsiteY8" fmla="*/ 2378971 h 4660752"/>
              <a:gd name="connsiteX9" fmla="*/ 3690884 w 3847271"/>
              <a:gd name="connsiteY9" fmla="*/ 4660752 h 4660752"/>
              <a:gd name="connsiteX10" fmla="*/ 0 w 3847271"/>
              <a:gd name="connsiteY10" fmla="*/ 4660752 h 4660752"/>
              <a:gd name="connsiteX11" fmla="*/ 0 w 3847271"/>
              <a:gd name="connsiteY11" fmla="*/ 969868 h 4660752"/>
              <a:gd name="connsiteX0" fmla="*/ 0 w 3847271"/>
              <a:gd name="connsiteY0" fmla="*/ 969868 h 4660752"/>
              <a:gd name="connsiteX1" fmla="*/ 2734487 w 3847271"/>
              <a:gd name="connsiteY1" fmla="*/ 969868 h 4660752"/>
              <a:gd name="connsiteX2" fmla="*/ 2734487 w 3847271"/>
              <a:gd name="connsiteY2" fmla="*/ 0 h 4660752"/>
              <a:gd name="connsiteX3" fmla="*/ 3744766 w 3847271"/>
              <a:gd name="connsiteY3" fmla="*/ 0 h 4660752"/>
              <a:gd name="connsiteX4" fmla="*/ 2997159 w 3847271"/>
              <a:gd name="connsiteY4" fmla="*/ 747607 h 4660752"/>
              <a:gd name="connsiteX5" fmla="*/ 3847271 w 3847271"/>
              <a:gd name="connsiteY5" fmla="*/ 1597719 h 4660752"/>
              <a:gd name="connsiteX6" fmla="*/ 2933899 w 3847271"/>
              <a:gd name="connsiteY6" fmla="*/ 3135956 h 4660752"/>
              <a:gd name="connsiteX7" fmla="*/ 3690884 w 3847271"/>
              <a:gd name="connsiteY7" fmla="*/ 2378971 h 4660752"/>
              <a:gd name="connsiteX8" fmla="*/ 3690884 w 3847271"/>
              <a:gd name="connsiteY8" fmla="*/ 4660752 h 4660752"/>
              <a:gd name="connsiteX9" fmla="*/ 0 w 3847271"/>
              <a:gd name="connsiteY9" fmla="*/ 4660752 h 4660752"/>
              <a:gd name="connsiteX10" fmla="*/ 0 w 3847271"/>
              <a:gd name="connsiteY10" fmla="*/ 969868 h 4660752"/>
              <a:gd name="connsiteX0" fmla="*/ 0 w 3847271"/>
              <a:gd name="connsiteY0" fmla="*/ 969868 h 4660752"/>
              <a:gd name="connsiteX1" fmla="*/ 2734487 w 3847271"/>
              <a:gd name="connsiteY1" fmla="*/ 969868 h 4660752"/>
              <a:gd name="connsiteX2" fmla="*/ 2734487 w 3847271"/>
              <a:gd name="connsiteY2" fmla="*/ 0 h 4660752"/>
              <a:gd name="connsiteX3" fmla="*/ 3744766 w 3847271"/>
              <a:gd name="connsiteY3" fmla="*/ 0 h 4660752"/>
              <a:gd name="connsiteX4" fmla="*/ 2997159 w 3847271"/>
              <a:gd name="connsiteY4" fmla="*/ 747607 h 4660752"/>
              <a:gd name="connsiteX5" fmla="*/ 3847271 w 3847271"/>
              <a:gd name="connsiteY5" fmla="*/ 1597719 h 4660752"/>
              <a:gd name="connsiteX6" fmla="*/ 3690884 w 3847271"/>
              <a:gd name="connsiteY6" fmla="*/ 2378971 h 4660752"/>
              <a:gd name="connsiteX7" fmla="*/ 3690884 w 3847271"/>
              <a:gd name="connsiteY7" fmla="*/ 4660752 h 4660752"/>
              <a:gd name="connsiteX8" fmla="*/ 0 w 3847271"/>
              <a:gd name="connsiteY8" fmla="*/ 4660752 h 4660752"/>
              <a:gd name="connsiteX9" fmla="*/ 0 w 3847271"/>
              <a:gd name="connsiteY9" fmla="*/ 969868 h 4660752"/>
              <a:gd name="connsiteX0" fmla="*/ 0 w 3847271"/>
              <a:gd name="connsiteY0" fmla="*/ 969868 h 4660752"/>
              <a:gd name="connsiteX1" fmla="*/ 2734487 w 3847271"/>
              <a:gd name="connsiteY1" fmla="*/ 969868 h 4660752"/>
              <a:gd name="connsiteX2" fmla="*/ 2734487 w 3847271"/>
              <a:gd name="connsiteY2" fmla="*/ 0 h 4660752"/>
              <a:gd name="connsiteX3" fmla="*/ 3744766 w 3847271"/>
              <a:gd name="connsiteY3" fmla="*/ 0 h 4660752"/>
              <a:gd name="connsiteX4" fmla="*/ 3847271 w 3847271"/>
              <a:gd name="connsiteY4" fmla="*/ 1597719 h 4660752"/>
              <a:gd name="connsiteX5" fmla="*/ 3690884 w 3847271"/>
              <a:gd name="connsiteY5" fmla="*/ 2378971 h 4660752"/>
              <a:gd name="connsiteX6" fmla="*/ 3690884 w 3847271"/>
              <a:gd name="connsiteY6" fmla="*/ 4660752 h 4660752"/>
              <a:gd name="connsiteX7" fmla="*/ 0 w 3847271"/>
              <a:gd name="connsiteY7" fmla="*/ 4660752 h 4660752"/>
              <a:gd name="connsiteX8" fmla="*/ 0 w 3847271"/>
              <a:gd name="connsiteY8" fmla="*/ 969868 h 4660752"/>
              <a:gd name="connsiteX0" fmla="*/ 3847271 w 3938711"/>
              <a:gd name="connsiteY0" fmla="*/ 1597719 h 4660752"/>
              <a:gd name="connsiteX1" fmla="*/ 3690884 w 3938711"/>
              <a:gd name="connsiteY1" fmla="*/ 2378971 h 4660752"/>
              <a:gd name="connsiteX2" fmla="*/ 3690884 w 3938711"/>
              <a:gd name="connsiteY2" fmla="*/ 4660752 h 4660752"/>
              <a:gd name="connsiteX3" fmla="*/ 0 w 3938711"/>
              <a:gd name="connsiteY3" fmla="*/ 4660752 h 4660752"/>
              <a:gd name="connsiteX4" fmla="*/ 0 w 3938711"/>
              <a:gd name="connsiteY4" fmla="*/ 969868 h 4660752"/>
              <a:gd name="connsiteX5" fmla="*/ 2734487 w 3938711"/>
              <a:gd name="connsiteY5" fmla="*/ 969868 h 4660752"/>
              <a:gd name="connsiteX6" fmla="*/ 2734487 w 3938711"/>
              <a:gd name="connsiteY6" fmla="*/ 0 h 4660752"/>
              <a:gd name="connsiteX7" fmla="*/ 3744766 w 3938711"/>
              <a:gd name="connsiteY7" fmla="*/ 0 h 4660752"/>
              <a:gd name="connsiteX8" fmla="*/ 3938711 w 3938711"/>
              <a:gd name="connsiteY8" fmla="*/ 1689159 h 4660752"/>
              <a:gd name="connsiteX0" fmla="*/ 3847271 w 3847271"/>
              <a:gd name="connsiteY0" fmla="*/ 1597719 h 4660752"/>
              <a:gd name="connsiteX1" fmla="*/ 3690884 w 3847271"/>
              <a:gd name="connsiteY1" fmla="*/ 2378971 h 4660752"/>
              <a:gd name="connsiteX2" fmla="*/ 3690884 w 3847271"/>
              <a:gd name="connsiteY2" fmla="*/ 4660752 h 4660752"/>
              <a:gd name="connsiteX3" fmla="*/ 0 w 3847271"/>
              <a:gd name="connsiteY3" fmla="*/ 4660752 h 4660752"/>
              <a:gd name="connsiteX4" fmla="*/ 0 w 3847271"/>
              <a:gd name="connsiteY4" fmla="*/ 969868 h 4660752"/>
              <a:gd name="connsiteX5" fmla="*/ 2734487 w 3847271"/>
              <a:gd name="connsiteY5" fmla="*/ 969868 h 4660752"/>
              <a:gd name="connsiteX6" fmla="*/ 2734487 w 3847271"/>
              <a:gd name="connsiteY6" fmla="*/ 0 h 4660752"/>
              <a:gd name="connsiteX7" fmla="*/ 3744766 w 3847271"/>
              <a:gd name="connsiteY7" fmla="*/ 0 h 4660752"/>
              <a:gd name="connsiteX0" fmla="*/ 3690884 w 3744766"/>
              <a:gd name="connsiteY0" fmla="*/ 2378971 h 4660752"/>
              <a:gd name="connsiteX1" fmla="*/ 3690884 w 3744766"/>
              <a:gd name="connsiteY1" fmla="*/ 4660752 h 4660752"/>
              <a:gd name="connsiteX2" fmla="*/ 0 w 3744766"/>
              <a:gd name="connsiteY2" fmla="*/ 4660752 h 4660752"/>
              <a:gd name="connsiteX3" fmla="*/ 0 w 3744766"/>
              <a:gd name="connsiteY3" fmla="*/ 969868 h 4660752"/>
              <a:gd name="connsiteX4" fmla="*/ 2734487 w 3744766"/>
              <a:gd name="connsiteY4" fmla="*/ 969868 h 4660752"/>
              <a:gd name="connsiteX5" fmla="*/ 2734487 w 3744766"/>
              <a:gd name="connsiteY5" fmla="*/ 0 h 4660752"/>
              <a:gd name="connsiteX6" fmla="*/ 3744766 w 3744766"/>
              <a:gd name="connsiteY6" fmla="*/ 0 h 466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4766" h="4660752">
                <a:moveTo>
                  <a:pt x="3690884" y="2378971"/>
                </a:moveTo>
                <a:lnTo>
                  <a:pt x="3690884" y="4660752"/>
                </a:lnTo>
                <a:lnTo>
                  <a:pt x="0" y="4660752"/>
                </a:lnTo>
                <a:lnTo>
                  <a:pt x="0" y="969868"/>
                </a:lnTo>
                <a:lnTo>
                  <a:pt x="2734487" y="969868"/>
                </a:lnTo>
                <a:lnTo>
                  <a:pt x="2734487" y="0"/>
                </a:lnTo>
                <a:lnTo>
                  <a:pt x="3744766" y="0"/>
                </a:lnTo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641111" y="2867982"/>
            <a:ext cx="4716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2400" dirty="0" smtClean="0">
                <a:solidFill>
                  <a:schemeClr val="accent1"/>
                </a:solidFill>
                <a:latin typeface="Noto Sans CJK TC Black" pitchFamily="34" charset="-120"/>
                <a:ea typeface="Noto Sans CJK TC Black" pitchFamily="34" charset="-120"/>
              </a:rPr>
              <a:t>版    </a:t>
            </a:r>
            <a:r>
              <a:rPr lang="en-US" altLang="zh-CN" sz="2400" dirty="0" smtClean="0">
                <a:solidFill>
                  <a:schemeClr val="accent1"/>
                </a:solidFill>
                <a:latin typeface="Noto Sans CJK TC Black" pitchFamily="34" charset="-120"/>
                <a:ea typeface="Noto Sans CJK TC Black" pitchFamily="34" charset="-120"/>
              </a:rPr>
              <a:t>/</a:t>
            </a:r>
            <a:r>
              <a:rPr lang="zh-TW" altLang="en-US" sz="2400" dirty="0" smtClean="0">
                <a:solidFill>
                  <a:schemeClr val="accent1"/>
                </a:solidFill>
                <a:latin typeface="Noto Sans CJK TC Black" pitchFamily="34" charset="-120"/>
                <a:ea typeface="Noto Sans CJK TC Black" pitchFamily="34" charset="-120"/>
              </a:rPr>
              <a:t>   字   </a:t>
            </a:r>
            <a:r>
              <a:rPr lang="en-US" altLang="zh-CN" sz="2400" dirty="0" smtClean="0">
                <a:solidFill>
                  <a:schemeClr val="accent1"/>
                </a:solidFill>
                <a:latin typeface="Noto Sans CJK TC Black" pitchFamily="34" charset="-120"/>
                <a:ea typeface="Noto Sans CJK TC Black" pitchFamily="34" charset="-120"/>
              </a:rPr>
              <a:t>/  </a:t>
            </a:r>
            <a:r>
              <a:rPr lang="zh-TW" altLang="en-US" sz="2400" dirty="0" smtClean="0">
                <a:solidFill>
                  <a:schemeClr val="accent1"/>
                </a:solidFill>
                <a:latin typeface="Noto Sans CJK TC Black" pitchFamily="34" charset="-120"/>
                <a:ea typeface="Noto Sans CJK TC Black" pitchFamily="34" charset="-120"/>
              </a:rPr>
              <a:t>  表</a:t>
            </a:r>
            <a:r>
              <a:rPr lang="zh-CN" altLang="en-US" sz="2400" dirty="0" smtClean="0">
                <a:solidFill>
                  <a:schemeClr val="accent1"/>
                </a:solidFill>
                <a:latin typeface="Noto Sans CJK TC Black" pitchFamily="34" charset="-120"/>
                <a:ea typeface="Noto Sans CJK TC Black" pitchFamily="34" charset="-120"/>
              </a:rPr>
              <a:t> </a:t>
            </a:r>
            <a:r>
              <a:rPr lang="zh-TW" altLang="en-US" sz="2400" dirty="0" smtClean="0">
                <a:solidFill>
                  <a:schemeClr val="accent1"/>
                </a:solidFill>
                <a:latin typeface="Noto Sans CJK TC Black" pitchFamily="34" charset="-120"/>
                <a:ea typeface="Noto Sans CJK TC Black" pitchFamily="34" charset="-120"/>
              </a:rPr>
              <a:t>   </a:t>
            </a:r>
            <a:r>
              <a:rPr lang="en-US" altLang="zh-CN" sz="2400" dirty="0" smtClean="0">
                <a:solidFill>
                  <a:schemeClr val="accent1"/>
                </a:solidFill>
                <a:latin typeface="Noto Sans CJK TC Black" pitchFamily="34" charset="-120"/>
                <a:ea typeface="Noto Sans CJK TC Black" pitchFamily="34" charset="-120"/>
              </a:rPr>
              <a:t>/ </a:t>
            </a:r>
            <a:r>
              <a:rPr lang="zh-TW" altLang="en-US" sz="2400" dirty="0" smtClean="0">
                <a:solidFill>
                  <a:schemeClr val="accent1"/>
                </a:solidFill>
                <a:latin typeface="Noto Sans CJK TC Black" pitchFamily="34" charset="-120"/>
                <a:ea typeface="Noto Sans CJK TC Black" pitchFamily="34" charset="-120"/>
              </a:rPr>
              <a:t>   圖    </a:t>
            </a:r>
            <a:r>
              <a:rPr lang="en-US" altLang="zh-TW" sz="2400" dirty="0" smtClean="0">
                <a:solidFill>
                  <a:schemeClr val="accent1"/>
                </a:solidFill>
                <a:latin typeface="Noto Sans CJK TC Black" pitchFamily="34" charset="-120"/>
                <a:ea typeface="Noto Sans CJK TC Black" pitchFamily="34" charset="-120"/>
              </a:rPr>
              <a:t>/</a:t>
            </a:r>
            <a:r>
              <a:rPr lang="zh-TW" altLang="en-US" sz="2400" dirty="0" smtClean="0">
                <a:solidFill>
                  <a:schemeClr val="accent1"/>
                </a:solidFill>
                <a:latin typeface="Noto Sans CJK TC Black" pitchFamily="34" charset="-120"/>
                <a:ea typeface="Noto Sans CJK TC Black" pitchFamily="34" charset="-120"/>
              </a:rPr>
              <a:t>    照</a:t>
            </a:r>
            <a:endParaRPr lang="zh-CN" altLang="en-US" sz="2400" dirty="0">
              <a:solidFill>
                <a:schemeClr val="accent1"/>
              </a:solidFill>
              <a:latin typeface="Noto Sans CJK TC Black" pitchFamily="34" charset="-120"/>
              <a:ea typeface="Noto Sans CJK TC Black" pitchFamily="34" charset="-12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117917" y="4742784"/>
            <a:ext cx="1765300" cy="316802"/>
            <a:chOff x="1244534" y="3522134"/>
            <a:chExt cx="1765300" cy="316802"/>
          </a:xfrm>
        </p:grpSpPr>
        <p:sp>
          <p:nvSpPr>
            <p:cNvPr id="20" name="矩形 19"/>
            <p:cNvSpPr/>
            <p:nvPr/>
          </p:nvSpPr>
          <p:spPr>
            <a:xfrm>
              <a:off x="1244534" y="3522134"/>
              <a:ext cx="1765300" cy="3168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44534" y="3526647"/>
              <a:ext cx="17652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egg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组合 18"/>
          <p:cNvGrpSpPr/>
          <p:nvPr/>
        </p:nvGrpSpPr>
        <p:grpSpPr>
          <a:xfrm>
            <a:off x="8836377" y="5083971"/>
            <a:ext cx="1476000" cy="316802"/>
            <a:chOff x="1244534" y="3522134"/>
            <a:chExt cx="1765300" cy="316802"/>
          </a:xfrm>
        </p:grpSpPr>
        <p:sp>
          <p:nvSpPr>
            <p:cNvPr id="13" name="矩形 12"/>
            <p:cNvSpPr/>
            <p:nvPr/>
          </p:nvSpPr>
          <p:spPr>
            <a:xfrm>
              <a:off x="1244534" y="3522134"/>
              <a:ext cx="1765300" cy="3168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20"/>
            <p:cNvSpPr txBox="1"/>
            <p:nvPr/>
          </p:nvSpPr>
          <p:spPr>
            <a:xfrm>
              <a:off x="1244534" y="3526647"/>
              <a:ext cx="17652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TW" sz="14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2019.7.17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圖片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26" y="1699579"/>
            <a:ext cx="3907213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5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70" y="4321997"/>
            <a:ext cx="2826748" cy="2113200"/>
          </a:xfrm>
          <a:prstGeom prst="rect">
            <a:avLst/>
          </a:prstGeom>
        </p:spPr>
      </p:pic>
      <p:pic>
        <p:nvPicPr>
          <p:cNvPr id="55" name="圖片 54" descr="畫面剪輯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70" y="4321997"/>
            <a:ext cx="2809740" cy="21124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風格統一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34" name="Shape 535">
            <a:extLst>
              <a:ext uri="{FF2B5EF4-FFF2-40B4-BE49-F238E27FC236}">
                <a16:creationId xmlns:a16="http://schemas.microsoft.com/office/drawing/2014/main" xmlns="" id="{9B723D06-FBB1-4494-A805-E2C9FCC11166}"/>
              </a:ext>
            </a:extLst>
          </p:cNvPr>
          <p:cNvSpPr/>
          <p:nvPr/>
        </p:nvSpPr>
        <p:spPr>
          <a:xfrm>
            <a:off x="4768394" y="2604092"/>
            <a:ext cx="1332000" cy="1247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70" y="0"/>
                </a:moveTo>
                <a:cubicBezTo>
                  <a:pt x="4985" y="0"/>
                  <a:pt x="16615" y="0"/>
                  <a:pt x="16730" y="0"/>
                </a:cubicBezTo>
                <a:cubicBezTo>
                  <a:pt x="19420" y="0"/>
                  <a:pt x="21600" y="3123"/>
                  <a:pt x="21600" y="6975"/>
                </a:cubicBezTo>
                <a:cubicBezTo>
                  <a:pt x="21600" y="7011"/>
                  <a:pt x="21598" y="7045"/>
                  <a:pt x="21598" y="7081"/>
                </a:cubicBezTo>
                <a:cubicBezTo>
                  <a:pt x="21600" y="7081"/>
                  <a:pt x="21600" y="21600"/>
                  <a:pt x="21600" y="21600"/>
                </a:cubicBezTo>
                <a:cubicBezTo>
                  <a:pt x="21600" y="17126"/>
                  <a:pt x="19420" y="13950"/>
                  <a:pt x="16730" y="13950"/>
                </a:cubicBezTo>
                <a:cubicBezTo>
                  <a:pt x="16641" y="13950"/>
                  <a:pt x="12919" y="13950"/>
                  <a:pt x="9979" y="13950"/>
                </a:cubicBezTo>
                <a:cubicBezTo>
                  <a:pt x="8081" y="13950"/>
                  <a:pt x="4927" y="13950"/>
                  <a:pt x="4870" y="13950"/>
                </a:cubicBezTo>
                <a:cubicBezTo>
                  <a:pt x="2180" y="13950"/>
                  <a:pt x="0" y="10827"/>
                  <a:pt x="0" y="6975"/>
                </a:cubicBezTo>
                <a:cubicBezTo>
                  <a:pt x="0" y="3123"/>
                  <a:pt x="2180" y="0"/>
                  <a:pt x="487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dirty="0">
              <a:latin typeface="Arial" pitchFamily="34" charset="0"/>
              <a:ea typeface="微软雅黑 Light" panose="020B0502040204020203" pitchFamily="34" charset="-122"/>
              <a:cs typeface="+mn-ea"/>
              <a:sym typeface="Arial" pitchFamily="34" charset="0"/>
            </a:endParaRPr>
          </a:p>
        </p:txBody>
      </p:sp>
      <p:sp>
        <p:nvSpPr>
          <p:cNvPr id="35" name="Shape 535">
            <a:extLst>
              <a:ext uri="{FF2B5EF4-FFF2-40B4-BE49-F238E27FC236}">
                <a16:creationId xmlns:a16="http://schemas.microsoft.com/office/drawing/2014/main" xmlns="" id="{9B723D06-FBB1-4494-A805-E2C9FCC11166}"/>
              </a:ext>
            </a:extLst>
          </p:cNvPr>
          <p:cNvSpPr/>
          <p:nvPr/>
        </p:nvSpPr>
        <p:spPr>
          <a:xfrm rot="5400000">
            <a:off x="6051075" y="2561115"/>
            <a:ext cx="1332000" cy="1247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70" y="0"/>
                </a:moveTo>
                <a:cubicBezTo>
                  <a:pt x="4985" y="0"/>
                  <a:pt x="16615" y="0"/>
                  <a:pt x="16730" y="0"/>
                </a:cubicBezTo>
                <a:cubicBezTo>
                  <a:pt x="19420" y="0"/>
                  <a:pt x="21600" y="3123"/>
                  <a:pt x="21600" y="6975"/>
                </a:cubicBezTo>
                <a:cubicBezTo>
                  <a:pt x="21600" y="7011"/>
                  <a:pt x="21598" y="7045"/>
                  <a:pt x="21598" y="7081"/>
                </a:cubicBezTo>
                <a:cubicBezTo>
                  <a:pt x="21600" y="7081"/>
                  <a:pt x="21600" y="21600"/>
                  <a:pt x="21600" y="21600"/>
                </a:cubicBezTo>
                <a:cubicBezTo>
                  <a:pt x="21600" y="17126"/>
                  <a:pt x="19420" y="13950"/>
                  <a:pt x="16730" y="13950"/>
                </a:cubicBezTo>
                <a:cubicBezTo>
                  <a:pt x="16641" y="13950"/>
                  <a:pt x="12919" y="13950"/>
                  <a:pt x="9979" y="13950"/>
                </a:cubicBezTo>
                <a:cubicBezTo>
                  <a:pt x="8081" y="13950"/>
                  <a:pt x="4927" y="13950"/>
                  <a:pt x="4870" y="13950"/>
                </a:cubicBezTo>
                <a:cubicBezTo>
                  <a:pt x="2180" y="13950"/>
                  <a:pt x="0" y="10827"/>
                  <a:pt x="0" y="6975"/>
                </a:cubicBezTo>
                <a:cubicBezTo>
                  <a:pt x="0" y="3123"/>
                  <a:pt x="2180" y="0"/>
                  <a:pt x="487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dirty="0">
              <a:latin typeface="Arial" pitchFamily="34" charset="0"/>
              <a:ea typeface="微软雅黑 Light" panose="020B0502040204020203" pitchFamily="34" charset="-122"/>
              <a:cs typeface="+mn-ea"/>
              <a:sym typeface="Arial" pitchFamily="34" charset="0"/>
            </a:endParaRPr>
          </a:p>
        </p:txBody>
      </p:sp>
      <p:sp>
        <p:nvSpPr>
          <p:cNvPr id="36" name="Shape 535">
            <a:extLst>
              <a:ext uri="{FF2B5EF4-FFF2-40B4-BE49-F238E27FC236}">
                <a16:creationId xmlns:a16="http://schemas.microsoft.com/office/drawing/2014/main" xmlns="" id="{9B723D06-FBB1-4494-A805-E2C9FCC11166}"/>
              </a:ext>
            </a:extLst>
          </p:cNvPr>
          <p:cNvSpPr/>
          <p:nvPr/>
        </p:nvSpPr>
        <p:spPr>
          <a:xfrm flipH="1" flipV="1">
            <a:off x="6096000" y="3860800"/>
            <a:ext cx="1332000" cy="1247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70" y="0"/>
                </a:moveTo>
                <a:cubicBezTo>
                  <a:pt x="4985" y="0"/>
                  <a:pt x="16615" y="0"/>
                  <a:pt x="16730" y="0"/>
                </a:cubicBezTo>
                <a:cubicBezTo>
                  <a:pt x="19420" y="0"/>
                  <a:pt x="21600" y="3123"/>
                  <a:pt x="21600" y="6975"/>
                </a:cubicBezTo>
                <a:cubicBezTo>
                  <a:pt x="21600" y="7011"/>
                  <a:pt x="21598" y="7045"/>
                  <a:pt x="21598" y="7081"/>
                </a:cubicBezTo>
                <a:cubicBezTo>
                  <a:pt x="21600" y="7081"/>
                  <a:pt x="21600" y="21600"/>
                  <a:pt x="21600" y="21600"/>
                </a:cubicBezTo>
                <a:cubicBezTo>
                  <a:pt x="21600" y="17126"/>
                  <a:pt x="19420" y="13950"/>
                  <a:pt x="16730" y="13950"/>
                </a:cubicBezTo>
                <a:cubicBezTo>
                  <a:pt x="16641" y="13950"/>
                  <a:pt x="12919" y="13950"/>
                  <a:pt x="9979" y="13950"/>
                </a:cubicBezTo>
                <a:cubicBezTo>
                  <a:pt x="8081" y="13950"/>
                  <a:pt x="4927" y="13950"/>
                  <a:pt x="4870" y="13950"/>
                </a:cubicBezTo>
                <a:cubicBezTo>
                  <a:pt x="2180" y="13950"/>
                  <a:pt x="0" y="10827"/>
                  <a:pt x="0" y="6975"/>
                </a:cubicBezTo>
                <a:cubicBezTo>
                  <a:pt x="0" y="3123"/>
                  <a:pt x="2180" y="0"/>
                  <a:pt x="487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dirty="0">
              <a:latin typeface="Arial" pitchFamily="34" charset="0"/>
              <a:ea typeface="微软雅黑 Light" panose="020B0502040204020203" pitchFamily="34" charset="-122"/>
              <a:cs typeface="+mn-ea"/>
              <a:sym typeface="Arial" pitchFamily="34" charset="0"/>
            </a:endParaRPr>
          </a:p>
        </p:txBody>
      </p:sp>
      <p:sp>
        <p:nvSpPr>
          <p:cNvPr id="37" name="Shape 535">
            <a:extLst>
              <a:ext uri="{FF2B5EF4-FFF2-40B4-BE49-F238E27FC236}">
                <a16:creationId xmlns:a16="http://schemas.microsoft.com/office/drawing/2014/main" xmlns="" id="{9B723D06-FBB1-4494-A805-E2C9FCC11166}"/>
              </a:ext>
            </a:extLst>
          </p:cNvPr>
          <p:cNvSpPr/>
          <p:nvPr/>
        </p:nvSpPr>
        <p:spPr>
          <a:xfrm rot="5400000" flipH="1" flipV="1">
            <a:off x="4806422" y="3903223"/>
            <a:ext cx="1332000" cy="1247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70" y="0"/>
                </a:moveTo>
                <a:cubicBezTo>
                  <a:pt x="4985" y="0"/>
                  <a:pt x="16615" y="0"/>
                  <a:pt x="16730" y="0"/>
                </a:cubicBezTo>
                <a:cubicBezTo>
                  <a:pt x="19420" y="0"/>
                  <a:pt x="21600" y="3123"/>
                  <a:pt x="21600" y="6975"/>
                </a:cubicBezTo>
                <a:cubicBezTo>
                  <a:pt x="21600" y="7011"/>
                  <a:pt x="21598" y="7045"/>
                  <a:pt x="21598" y="7081"/>
                </a:cubicBezTo>
                <a:cubicBezTo>
                  <a:pt x="21600" y="7081"/>
                  <a:pt x="21600" y="21600"/>
                  <a:pt x="21600" y="21600"/>
                </a:cubicBezTo>
                <a:cubicBezTo>
                  <a:pt x="21600" y="17126"/>
                  <a:pt x="19420" y="13950"/>
                  <a:pt x="16730" y="13950"/>
                </a:cubicBezTo>
                <a:cubicBezTo>
                  <a:pt x="16641" y="13950"/>
                  <a:pt x="12919" y="13950"/>
                  <a:pt x="9979" y="13950"/>
                </a:cubicBezTo>
                <a:cubicBezTo>
                  <a:pt x="8081" y="13950"/>
                  <a:pt x="4927" y="13950"/>
                  <a:pt x="4870" y="13950"/>
                </a:cubicBezTo>
                <a:cubicBezTo>
                  <a:pt x="2180" y="13950"/>
                  <a:pt x="0" y="10827"/>
                  <a:pt x="0" y="6975"/>
                </a:cubicBezTo>
                <a:cubicBezTo>
                  <a:pt x="0" y="3123"/>
                  <a:pt x="2180" y="0"/>
                  <a:pt x="487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dirty="0">
              <a:latin typeface="Arial" pitchFamily="34" charset="0"/>
              <a:ea typeface="微软雅黑 Light" panose="020B0502040204020203" pitchFamily="34" charset="-122"/>
              <a:cs typeface="+mn-ea"/>
              <a:sym typeface="Arial" pitchFamily="34" charset="0"/>
            </a:endParaRPr>
          </a:p>
        </p:txBody>
      </p:sp>
      <p:sp>
        <p:nvSpPr>
          <p:cNvPr id="39" name="fonts-folder_73862"/>
          <p:cNvSpPr>
            <a:spLocks noChangeAspect="1"/>
          </p:cNvSpPr>
          <p:nvPr/>
        </p:nvSpPr>
        <p:spPr bwMode="auto">
          <a:xfrm>
            <a:off x="4960203" y="2726085"/>
            <a:ext cx="576000" cy="501584"/>
          </a:xfrm>
          <a:custGeom>
            <a:avLst/>
            <a:gdLst>
              <a:gd name="connsiteX0" fmla="*/ 463333 w 608415"/>
              <a:gd name="connsiteY0" fmla="*/ 379094 h 529805"/>
              <a:gd name="connsiteX1" fmla="*/ 463333 w 608415"/>
              <a:gd name="connsiteY1" fmla="*/ 397336 h 529805"/>
              <a:gd name="connsiteX2" fmla="*/ 462312 w 608415"/>
              <a:gd name="connsiteY2" fmla="*/ 406318 h 529805"/>
              <a:gd name="connsiteX3" fmla="*/ 434923 w 608415"/>
              <a:gd name="connsiteY3" fmla="*/ 425579 h 529805"/>
              <a:gd name="connsiteX4" fmla="*/ 414219 w 608415"/>
              <a:gd name="connsiteY4" fmla="*/ 405578 h 529805"/>
              <a:gd name="connsiteX5" fmla="*/ 463333 w 608415"/>
              <a:gd name="connsiteY5" fmla="*/ 379094 h 529805"/>
              <a:gd name="connsiteX6" fmla="*/ 440180 w 608415"/>
              <a:gd name="connsiteY6" fmla="*/ 286178 h 529805"/>
              <a:gd name="connsiteX7" fmla="*/ 389115 w 608415"/>
              <a:gd name="connsiteY7" fmla="*/ 294522 h 529805"/>
              <a:gd name="connsiteX8" fmla="*/ 378530 w 608415"/>
              <a:gd name="connsiteY8" fmla="*/ 315102 h 529805"/>
              <a:gd name="connsiteX9" fmla="*/ 378716 w 608415"/>
              <a:gd name="connsiteY9" fmla="*/ 315658 h 529805"/>
              <a:gd name="connsiteX10" fmla="*/ 387258 w 608415"/>
              <a:gd name="connsiteY10" fmla="*/ 326226 h 529805"/>
              <a:gd name="connsiteX11" fmla="*/ 400720 w 608415"/>
              <a:gd name="connsiteY11" fmla="*/ 327246 h 529805"/>
              <a:gd name="connsiteX12" fmla="*/ 430802 w 608415"/>
              <a:gd name="connsiteY12" fmla="*/ 322055 h 529805"/>
              <a:gd name="connsiteX13" fmla="*/ 461627 w 608415"/>
              <a:gd name="connsiteY13" fmla="*/ 343840 h 529805"/>
              <a:gd name="connsiteX14" fmla="*/ 461627 w 608415"/>
              <a:gd name="connsiteY14" fmla="*/ 346251 h 529805"/>
              <a:gd name="connsiteX15" fmla="*/ 362375 w 608415"/>
              <a:gd name="connsiteY15" fmla="*/ 410773 h 529805"/>
              <a:gd name="connsiteX16" fmla="*/ 416968 w 608415"/>
              <a:gd name="connsiteY16" fmla="*/ 462502 h 529805"/>
              <a:gd name="connsiteX17" fmla="*/ 465341 w 608415"/>
              <a:gd name="connsiteY17" fmla="*/ 441829 h 529805"/>
              <a:gd name="connsiteX18" fmla="*/ 466362 w 608415"/>
              <a:gd name="connsiteY18" fmla="*/ 441829 h 529805"/>
              <a:gd name="connsiteX19" fmla="*/ 467755 w 608415"/>
              <a:gd name="connsiteY19" fmla="*/ 449245 h 529805"/>
              <a:gd name="connsiteX20" fmla="*/ 479267 w 608415"/>
              <a:gd name="connsiteY20" fmla="*/ 458701 h 529805"/>
              <a:gd name="connsiteX21" fmla="*/ 503686 w 608415"/>
              <a:gd name="connsiteY21" fmla="*/ 458701 h 529805"/>
              <a:gd name="connsiteX22" fmla="*/ 512320 w 608415"/>
              <a:gd name="connsiteY22" fmla="*/ 454993 h 529805"/>
              <a:gd name="connsiteX23" fmla="*/ 515384 w 608415"/>
              <a:gd name="connsiteY23" fmla="*/ 446186 h 529805"/>
              <a:gd name="connsiteX24" fmla="*/ 514456 w 608415"/>
              <a:gd name="connsiteY24" fmla="*/ 417726 h 529805"/>
              <a:gd name="connsiteX25" fmla="*/ 514456 w 608415"/>
              <a:gd name="connsiteY25" fmla="*/ 359044 h 529805"/>
              <a:gd name="connsiteX26" fmla="*/ 440180 w 608415"/>
              <a:gd name="connsiteY26" fmla="*/ 286178 h 529805"/>
              <a:gd name="connsiteX27" fmla="*/ 208176 w 608415"/>
              <a:gd name="connsiteY27" fmla="*/ 226585 h 529805"/>
              <a:gd name="connsiteX28" fmla="*/ 208919 w 608415"/>
              <a:gd name="connsiteY28" fmla="*/ 226585 h 529805"/>
              <a:gd name="connsiteX29" fmla="*/ 223314 w 608415"/>
              <a:gd name="connsiteY29" fmla="*/ 281362 h 529805"/>
              <a:gd name="connsiteX30" fmla="*/ 241052 w 608415"/>
              <a:gd name="connsiteY30" fmla="*/ 341607 h 529805"/>
              <a:gd name="connsiteX31" fmla="*/ 178178 w 608415"/>
              <a:gd name="connsiteY31" fmla="*/ 341607 h 529805"/>
              <a:gd name="connsiteX32" fmla="*/ 195081 w 608415"/>
              <a:gd name="connsiteY32" fmla="*/ 281362 h 529805"/>
              <a:gd name="connsiteX33" fmla="*/ 208176 w 608415"/>
              <a:gd name="connsiteY33" fmla="*/ 226585 h 529805"/>
              <a:gd name="connsiteX34" fmla="*/ 193211 w 608415"/>
              <a:gd name="connsiteY34" fmla="*/ 178548 h 529805"/>
              <a:gd name="connsiteX35" fmla="*/ 171857 w 608415"/>
              <a:gd name="connsiteY35" fmla="*/ 186799 h 529805"/>
              <a:gd name="connsiteX36" fmla="*/ 161737 w 608415"/>
              <a:gd name="connsiteY36" fmla="*/ 201817 h 529805"/>
              <a:gd name="connsiteX37" fmla="*/ 94424 w 608415"/>
              <a:gd name="connsiteY37" fmla="*/ 421805 h 529805"/>
              <a:gd name="connsiteX38" fmla="*/ 99159 w 608415"/>
              <a:gd name="connsiteY38" fmla="*/ 449801 h 529805"/>
              <a:gd name="connsiteX39" fmla="*/ 124598 w 608415"/>
              <a:gd name="connsiteY39" fmla="*/ 462594 h 529805"/>
              <a:gd name="connsiteX40" fmla="*/ 154959 w 608415"/>
              <a:gd name="connsiteY40" fmla="*/ 439511 h 529805"/>
              <a:gd name="connsiteX41" fmla="*/ 168886 w 608415"/>
              <a:gd name="connsiteY41" fmla="*/ 389636 h 529805"/>
              <a:gd name="connsiteX42" fmla="*/ 250311 w 608415"/>
              <a:gd name="connsiteY42" fmla="*/ 389636 h 529805"/>
              <a:gd name="connsiteX43" fmla="*/ 265259 w 608415"/>
              <a:gd name="connsiteY43" fmla="*/ 439140 h 529805"/>
              <a:gd name="connsiteX44" fmla="*/ 296734 w 608415"/>
              <a:gd name="connsiteY44" fmla="*/ 462594 h 529805"/>
              <a:gd name="connsiteX45" fmla="*/ 323287 w 608415"/>
              <a:gd name="connsiteY45" fmla="*/ 449152 h 529805"/>
              <a:gd name="connsiteX46" fmla="*/ 328208 w 608415"/>
              <a:gd name="connsiteY46" fmla="*/ 419950 h 529805"/>
              <a:gd name="connsiteX47" fmla="*/ 260431 w 608415"/>
              <a:gd name="connsiteY47" fmla="*/ 201632 h 529805"/>
              <a:gd name="connsiteX48" fmla="*/ 228957 w 608415"/>
              <a:gd name="connsiteY48" fmla="*/ 178548 h 529805"/>
              <a:gd name="connsiteX49" fmla="*/ 216330 w 608415"/>
              <a:gd name="connsiteY49" fmla="*/ 178548 h 529805"/>
              <a:gd name="connsiteX50" fmla="*/ 279768 w 608415"/>
              <a:gd name="connsiteY50" fmla="*/ 0 h 529805"/>
              <a:gd name="connsiteX51" fmla="*/ 423368 w 608415"/>
              <a:gd name="connsiteY51" fmla="*/ 0 h 529805"/>
              <a:gd name="connsiteX52" fmla="*/ 459663 w 608415"/>
              <a:gd name="connsiteY52" fmla="*/ 36261 h 529805"/>
              <a:gd name="connsiteX53" fmla="*/ 459663 w 608415"/>
              <a:gd name="connsiteY53" fmla="*/ 77622 h 529805"/>
              <a:gd name="connsiteX54" fmla="*/ 243380 w 608415"/>
              <a:gd name="connsiteY54" fmla="*/ 77622 h 529805"/>
              <a:gd name="connsiteX55" fmla="*/ 243380 w 608415"/>
              <a:gd name="connsiteY55" fmla="*/ 36261 h 529805"/>
              <a:gd name="connsiteX56" fmla="*/ 279768 w 608415"/>
              <a:gd name="connsiteY56" fmla="*/ 0 h 529805"/>
              <a:gd name="connsiteX57" fmla="*/ 36303 w 608415"/>
              <a:gd name="connsiteY57" fmla="*/ 0 h 529805"/>
              <a:gd name="connsiteX58" fmla="*/ 179934 w 608415"/>
              <a:gd name="connsiteY58" fmla="*/ 0 h 529805"/>
              <a:gd name="connsiteX59" fmla="*/ 216330 w 608415"/>
              <a:gd name="connsiteY59" fmla="*/ 36247 h 529805"/>
              <a:gd name="connsiteX60" fmla="*/ 216330 w 608415"/>
              <a:gd name="connsiteY60" fmla="*/ 77594 h 529805"/>
              <a:gd name="connsiteX61" fmla="*/ 216330 w 608415"/>
              <a:gd name="connsiteY61" fmla="*/ 118105 h 529805"/>
              <a:gd name="connsiteX62" fmla="*/ 572113 w 608415"/>
              <a:gd name="connsiteY62" fmla="*/ 118105 h 529805"/>
              <a:gd name="connsiteX63" fmla="*/ 608415 w 608415"/>
              <a:gd name="connsiteY63" fmla="*/ 154353 h 529805"/>
              <a:gd name="connsiteX64" fmla="*/ 608415 w 608415"/>
              <a:gd name="connsiteY64" fmla="*/ 493558 h 529805"/>
              <a:gd name="connsiteX65" fmla="*/ 572113 w 608415"/>
              <a:gd name="connsiteY65" fmla="*/ 529805 h 529805"/>
              <a:gd name="connsiteX66" fmla="*/ 36303 w 608415"/>
              <a:gd name="connsiteY66" fmla="*/ 529805 h 529805"/>
              <a:gd name="connsiteX67" fmla="*/ 0 w 608415"/>
              <a:gd name="connsiteY67" fmla="*/ 493558 h 529805"/>
              <a:gd name="connsiteX68" fmla="*/ 0 w 608415"/>
              <a:gd name="connsiteY68" fmla="*/ 186799 h 529805"/>
              <a:gd name="connsiteX69" fmla="*/ 0 w 608415"/>
              <a:gd name="connsiteY69" fmla="*/ 118105 h 529805"/>
              <a:gd name="connsiteX70" fmla="*/ 0 w 608415"/>
              <a:gd name="connsiteY70" fmla="*/ 77594 h 529805"/>
              <a:gd name="connsiteX71" fmla="*/ 0 w 608415"/>
              <a:gd name="connsiteY71" fmla="*/ 36247 h 529805"/>
              <a:gd name="connsiteX72" fmla="*/ 36303 w 608415"/>
              <a:gd name="connsiteY72" fmla="*/ 0 h 52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8415" h="529805">
                <a:moveTo>
                  <a:pt x="463333" y="379094"/>
                </a:moveTo>
                <a:lnTo>
                  <a:pt x="463333" y="397336"/>
                </a:lnTo>
                <a:cubicBezTo>
                  <a:pt x="463333" y="400392"/>
                  <a:pt x="462962" y="403540"/>
                  <a:pt x="462312" y="406318"/>
                </a:cubicBezTo>
                <a:cubicBezTo>
                  <a:pt x="458784" y="416967"/>
                  <a:pt x="448107" y="425579"/>
                  <a:pt x="434923" y="425579"/>
                </a:cubicBezTo>
                <a:cubicBezTo>
                  <a:pt x="423225" y="425579"/>
                  <a:pt x="414219" y="419005"/>
                  <a:pt x="414219" y="405578"/>
                </a:cubicBezTo>
                <a:cubicBezTo>
                  <a:pt x="414219" y="385299"/>
                  <a:pt x="435666" y="378724"/>
                  <a:pt x="463333" y="379094"/>
                </a:cubicBezTo>
                <a:close/>
                <a:moveTo>
                  <a:pt x="440180" y="286178"/>
                </a:moveTo>
                <a:cubicBezTo>
                  <a:pt x="419196" y="286178"/>
                  <a:pt x="401834" y="289979"/>
                  <a:pt x="389115" y="294522"/>
                </a:cubicBezTo>
                <a:cubicBezTo>
                  <a:pt x="380666" y="297581"/>
                  <a:pt x="376023" y="306573"/>
                  <a:pt x="378530" y="315102"/>
                </a:cubicBezTo>
                <a:lnTo>
                  <a:pt x="378716" y="315658"/>
                </a:lnTo>
                <a:cubicBezTo>
                  <a:pt x="380016" y="320201"/>
                  <a:pt x="383080" y="324001"/>
                  <a:pt x="387258" y="326226"/>
                </a:cubicBezTo>
                <a:cubicBezTo>
                  <a:pt x="391436" y="328359"/>
                  <a:pt x="396264" y="328729"/>
                  <a:pt x="400720" y="327246"/>
                </a:cubicBezTo>
                <a:cubicBezTo>
                  <a:pt x="410005" y="324187"/>
                  <a:pt x="420589" y="322055"/>
                  <a:pt x="430802" y="322055"/>
                </a:cubicBezTo>
                <a:cubicBezTo>
                  <a:pt x="456706" y="322055"/>
                  <a:pt x="461627" y="334848"/>
                  <a:pt x="461627" y="343840"/>
                </a:cubicBezTo>
                <a:lnTo>
                  <a:pt x="461627" y="346251"/>
                </a:lnTo>
                <a:cubicBezTo>
                  <a:pt x="401742" y="345880"/>
                  <a:pt x="362375" y="366924"/>
                  <a:pt x="362375" y="410773"/>
                </a:cubicBezTo>
                <a:cubicBezTo>
                  <a:pt x="362375" y="437750"/>
                  <a:pt x="382801" y="462502"/>
                  <a:pt x="416968" y="462502"/>
                </a:cubicBezTo>
                <a:cubicBezTo>
                  <a:pt x="437023" y="462502"/>
                  <a:pt x="454292" y="455271"/>
                  <a:pt x="465341" y="441829"/>
                </a:cubicBezTo>
                <a:lnTo>
                  <a:pt x="466362" y="441829"/>
                </a:lnTo>
                <a:lnTo>
                  <a:pt x="467755" y="449245"/>
                </a:lnTo>
                <a:cubicBezTo>
                  <a:pt x="468776" y="454715"/>
                  <a:pt x="473604" y="458701"/>
                  <a:pt x="479267" y="458701"/>
                </a:cubicBezTo>
                <a:lnTo>
                  <a:pt x="503686" y="458701"/>
                </a:lnTo>
                <a:cubicBezTo>
                  <a:pt x="506935" y="458701"/>
                  <a:pt x="510092" y="457403"/>
                  <a:pt x="512320" y="454993"/>
                </a:cubicBezTo>
                <a:cubicBezTo>
                  <a:pt x="514549" y="452675"/>
                  <a:pt x="515570" y="449430"/>
                  <a:pt x="515384" y="446186"/>
                </a:cubicBezTo>
                <a:cubicBezTo>
                  <a:pt x="514734" y="437935"/>
                  <a:pt x="514456" y="427923"/>
                  <a:pt x="514456" y="417726"/>
                </a:cubicBezTo>
                <a:lnTo>
                  <a:pt x="514456" y="359044"/>
                </a:lnTo>
                <a:cubicBezTo>
                  <a:pt x="514456" y="319366"/>
                  <a:pt x="496444" y="286178"/>
                  <a:pt x="440180" y="286178"/>
                </a:cubicBezTo>
                <a:close/>
                <a:moveTo>
                  <a:pt x="208176" y="226585"/>
                </a:moveTo>
                <a:lnTo>
                  <a:pt x="208919" y="226585"/>
                </a:lnTo>
                <a:cubicBezTo>
                  <a:pt x="213191" y="243454"/>
                  <a:pt x="218299" y="264493"/>
                  <a:pt x="223314" y="281362"/>
                </a:cubicBezTo>
                <a:lnTo>
                  <a:pt x="241052" y="341607"/>
                </a:lnTo>
                <a:lnTo>
                  <a:pt x="178178" y="341607"/>
                </a:lnTo>
                <a:lnTo>
                  <a:pt x="195081" y="281362"/>
                </a:lnTo>
                <a:cubicBezTo>
                  <a:pt x="199631" y="264864"/>
                  <a:pt x="203904" y="243454"/>
                  <a:pt x="208176" y="226585"/>
                </a:cubicBezTo>
                <a:close/>
                <a:moveTo>
                  <a:pt x="193211" y="178548"/>
                </a:moveTo>
                <a:cubicBezTo>
                  <a:pt x="185041" y="178548"/>
                  <a:pt x="177706" y="181700"/>
                  <a:pt x="171857" y="186799"/>
                </a:cubicBezTo>
                <a:cubicBezTo>
                  <a:pt x="167307" y="190785"/>
                  <a:pt x="163593" y="195791"/>
                  <a:pt x="161737" y="201817"/>
                </a:cubicBezTo>
                <a:lnTo>
                  <a:pt x="94424" y="421805"/>
                </a:lnTo>
                <a:cubicBezTo>
                  <a:pt x="91453" y="431353"/>
                  <a:pt x="93217" y="441736"/>
                  <a:pt x="99159" y="449801"/>
                </a:cubicBezTo>
                <a:cubicBezTo>
                  <a:pt x="105194" y="457774"/>
                  <a:pt x="114571" y="462594"/>
                  <a:pt x="124598" y="462594"/>
                </a:cubicBezTo>
                <a:cubicBezTo>
                  <a:pt x="138804" y="462594"/>
                  <a:pt x="151245" y="453139"/>
                  <a:pt x="154959" y="439511"/>
                </a:cubicBezTo>
                <a:lnTo>
                  <a:pt x="168886" y="389636"/>
                </a:lnTo>
                <a:lnTo>
                  <a:pt x="250311" y="389636"/>
                </a:lnTo>
                <a:lnTo>
                  <a:pt x="265259" y="439140"/>
                </a:lnTo>
                <a:cubicBezTo>
                  <a:pt x="269437" y="453046"/>
                  <a:pt x="282250" y="462594"/>
                  <a:pt x="296734" y="462594"/>
                </a:cubicBezTo>
                <a:cubicBezTo>
                  <a:pt x="307225" y="462594"/>
                  <a:pt x="317067" y="457588"/>
                  <a:pt x="323287" y="449152"/>
                </a:cubicBezTo>
                <a:cubicBezTo>
                  <a:pt x="329508" y="440716"/>
                  <a:pt x="331365" y="429870"/>
                  <a:pt x="328208" y="419950"/>
                </a:cubicBezTo>
                <a:lnTo>
                  <a:pt x="260431" y="201632"/>
                </a:lnTo>
                <a:cubicBezTo>
                  <a:pt x="256160" y="187912"/>
                  <a:pt x="243440" y="178548"/>
                  <a:pt x="228957" y="178548"/>
                </a:cubicBezTo>
                <a:lnTo>
                  <a:pt x="216330" y="178548"/>
                </a:lnTo>
                <a:close/>
                <a:moveTo>
                  <a:pt x="279768" y="0"/>
                </a:moveTo>
                <a:lnTo>
                  <a:pt x="423368" y="0"/>
                </a:lnTo>
                <a:cubicBezTo>
                  <a:pt x="443419" y="0"/>
                  <a:pt x="459663" y="16229"/>
                  <a:pt x="459663" y="36261"/>
                </a:cubicBezTo>
                <a:lnTo>
                  <a:pt x="459663" y="77622"/>
                </a:lnTo>
                <a:lnTo>
                  <a:pt x="243380" y="77622"/>
                </a:lnTo>
                <a:lnTo>
                  <a:pt x="243380" y="36261"/>
                </a:lnTo>
                <a:cubicBezTo>
                  <a:pt x="243380" y="16229"/>
                  <a:pt x="259625" y="0"/>
                  <a:pt x="279768" y="0"/>
                </a:cubicBezTo>
                <a:close/>
                <a:moveTo>
                  <a:pt x="36303" y="0"/>
                </a:moveTo>
                <a:lnTo>
                  <a:pt x="179934" y="0"/>
                </a:lnTo>
                <a:cubicBezTo>
                  <a:pt x="200082" y="0"/>
                  <a:pt x="216330" y="16223"/>
                  <a:pt x="216330" y="36247"/>
                </a:cubicBezTo>
                <a:lnTo>
                  <a:pt x="216330" y="77594"/>
                </a:lnTo>
                <a:lnTo>
                  <a:pt x="216330" y="118105"/>
                </a:lnTo>
                <a:lnTo>
                  <a:pt x="572113" y="118105"/>
                </a:lnTo>
                <a:cubicBezTo>
                  <a:pt x="592167" y="118105"/>
                  <a:pt x="608415" y="134329"/>
                  <a:pt x="608415" y="154353"/>
                </a:cubicBezTo>
                <a:lnTo>
                  <a:pt x="608415" y="493558"/>
                </a:lnTo>
                <a:cubicBezTo>
                  <a:pt x="608415" y="513582"/>
                  <a:pt x="592167" y="529805"/>
                  <a:pt x="572113" y="529805"/>
                </a:cubicBezTo>
                <a:lnTo>
                  <a:pt x="36303" y="529805"/>
                </a:lnTo>
                <a:cubicBezTo>
                  <a:pt x="16248" y="529805"/>
                  <a:pt x="0" y="513582"/>
                  <a:pt x="0" y="493558"/>
                </a:cubicBezTo>
                <a:lnTo>
                  <a:pt x="0" y="186799"/>
                </a:lnTo>
                <a:lnTo>
                  <a:pt x="0" y="118105"/>
                </a:lnTo>
                <a:lnTo>
                  <a:pt x="0" y="77594"/>
                </a:lnTo>
                <a:lnTo>
                  <a:pt x="0" y="36247"/>
                </a:lnTo>
                <a:cubicBezTo>
                  <a:pt x="0" y="16223"/>
                  <a:pt x="16248" y="0"/>
                  <a:pt x="363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0" name="paint-board-and-brush_67745"/>
          <p:cNvSpPr>
            <a:spLocks noChangeAspect="1"/>
          </p:cNvSpPr>
          <p:nvPr/>
        </p:nvSpPr>
        <p:spPr bwMode="auto">
          <a:xfrm>
            <a:off x="6649532" y="2748173"/>
            <a:ext cx="576000" cy="457408"/>
          </a:xfrm>
          <a:custGeom>
            <a:avLst/>
            <a:gdLst>
              <a:gd name="T0" fmla="*/ 5658 w 5877"/>
              <a:gd name="T1" fmla="*/ 98 h 4674"/>
              <a:gd name="T2" fmla="*/ 5196 w 5877"/>
              <a:gd name="T3" fmla="*/ 375 h 4674"/>
              <a:gd name="T4" fmla="*/ 4564 w 5877"/>
              <a:gd name="T5" fmla="*/ 1078 h 4674"/>
              <a:gd name="T6" fmla="*/ 4295 w 5877"/>
              <a:gd name="T7" fmla="*/ 757 h 4674"/>
              <a:gd name="T8" fmla="*/ 2527 w 5877"/>
              <a:gd name="T9" fmla="*/ 0 h 4674"/>
              <a:gd name="T10" fmla="*/ 106 w 5877"/>
              <a:gd name="T11" fmla="*/ 2815 h 4674"/>
              <a:gd name="T12" fmla="*/ 1354 w 5877"/>
              <a:gd name="T13" fmla="*/ 4581 h 4674"/>
              <a:gd name="T14" fmla="*/ 2665 w 5877"/>
              <a:gd name="T15" fmla="*/ 4142 h 4674"/>
              <a:gd name="T16" fmla="*/ 2799 w 5877"/>
              <a:gd name="T17" fmla="*/ 3512 h 4674"/>
              <a:gd name="T18" fmla="*/ 3116 w 5877"/>
              <a:gd name="T19" fmla="*/ 3010 h 4674"/>
              <a:gd name="T20" fmla="*/ 3107 w 5877"/>
              <a:gd name="T21" fmla="*/ 3342 h 4674"/>
              <a:gd name="T22" fmla="*/ 2966 w 5877"/>
              <a:gd name="T23" fmla="*/ 4230 h 4674"/>
              <a:gd name="T24" fmla="*/ 3814 w 5877"/>
              <a:gd name="T25" fmla="*/ 3689 h 4674"/>
              <a:gd name="T26" fmla="*/ 4934 w 5877"/>
              <a:gd name="T27" fmla="*/ 2424 h 4674"/>
              <a:gd name="T28" fmla="*/ 5331 w 5877"/>
              <a:gd name="T29" fmla="*/ 1531 h 4674"/>
              <a:gd name="T30" fmla="*/ 5749 w 5877"/>
              <a:gd name="T31" fmla="*/ 1147 h 4674"/>
              <a:gd name="T32" fmla="*/ 3764 w 5877"/>
              <a:gd name="T33" fmla="*/ 1455 h 4674"/>
              <a:gd name="T34" fmla="*/ 3294 w 5877"/>
              <a:gd name="T35" fmla="*/ 1562 h 4674"/>
              <a:gd name="T36" fmla="*/ 3187 w 5877"/>
              <a:gd name="T37" fmla="*/ 1091 h 4674"/>
              <a:gd name="T38" fmla="*/ 3657 w 5877"/>
              <a:gd name="T39" fmla="*/ 984 h 4674"/>
              <a:gd name="T40" fmla="*/ 3764 w 5877"/>
              <a:gd name="T41" fmla="*/ 1455 h 4674"/>
              <a:gd name="T42" fmla="*/ 4735 w 5877"/>
              <a:gd name="T43" fmla="*/ 1341 h 4674"/>
              <a:gd name="T44" fmla="*/ 5004 w 5877"/>
              <a:gd name="T45" fmla="*/ 1505 h 4674"/>
              <a:gd name="T46" fmla="*/ 3594 w 5877"/>
              <a:gd name="T47" fmla="*/ 3489 h 4674"/>
              <a:gd name="T48" fmla="*/ 3424 w 5877"/>
              <a:gd name="T49" fmla="*/ 3371 h 4674"/>
              <a:gd name="T50" fmla="*/ 1179 w 5877"/>
              <a:gd name="T51" fmla="*/ 2071 h 4674"/>
              <a:gd name="T52" fmla="*/ 847 w 5877"/>
              <a:gd name="T53" fmla="*/ 1805 h 4674"/>
              <a:gd name="T54" fmla="*/ 1180 w 5877"/>
              <a:gd name="T55" fmla="*/ 1388 h 4674"/>
              <a:gd name="T56" fmla="*/ 1468 w 5877"/>
              <a:gd name="T57" fmla="*/ 1911 h 4674"/>
              <a:gd name="T58" fmla="*/ 822 w 5877"/>
              <a:gd name="T59" fmla="*/ 2822 h 4674"/>
              <a:gd name="T60" fmla="*/ 1292 w 5877"/>
              <a:gd name="T61" fmla="*/ 2715 h 4674"/>
              <a:gd name="T62" fmla="*/ 1399 w 5877"/>
              <a:gd name="T63" fmla="*/ 3185 h 4674"/>
              <a:gd name="T64" fmla="*/ 928 w 5877"/>
              <a:gd name="T65" fmla="*/ 3292 h 4674"/>
              <a:gd name="T66" fmla="*/ 822 w 5877"/>
              <a:gd name="T67" fmla="*/ 2822 h 4674"/>
              <a:gd name="T68" fmla="*/ 2203 w 5877"/>
              <a:gd name="T69" fmla="*/ 636 h 4674"/>
              <a:gd name="T70" fmla="*/ 2491 w 5877"/>
              <a:gd name="T71" fmla="*/ 1159 h 4674"/>
              <a:gd name="T72" fmla="*/ 2021 w 5877"/>
              <a:gd name="T73" fmla="*/ 1266 h 4674"/>
              <a:gd name="T74" fmla="*/ 1914 w 5877"/>
              <a:gd name="T75" fmla="*/ 796 h 4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877" h="4674">
                <a:moveTo>
                  <a:pt x="5722" y="148"/>
                </a:moveTo>
                <a:cubicBezTo>
                  <a:pt x="5712" y="121"/>
                  <a:pt x="5687" y="102"/>
                  <a:pt x="5658" y="98"/>
                </a:cubicBezTo>
                <a:cubicBezTo>
                  <a:pt x="5629" y="94"/>
                  <a:pt x="5600" y="107"/>
                  <a:pt x="5583" y="131"/>
                </a:cubicBezTo>
                <a:cubicBezTo>
                  <a:pt x="5482" y="273"/>
                  <a:pt x="5349" y="320"/>
                  <a:pt x="5196" y="375"/>
                </a:cubicBezTo>
                <a:cubicBezTo>
                  <a:pt x="5072" y="419"/>
                  <a:pt x="4944" y="464"/>
                  <a:pt x="4805" y="564"/>
                </a:cubicBezTo>
                <a:cubicBezTo>
                  <a:pt x="4609" y="704"/>
                  <a:pt x="4520" y="896"/>
                  <a:pt x="4564" y="1078"/>
                </a:cubicBezTo>
                <a:lnTo>
                  <a:pt x="4560" y="1084"/>
                </a:lnTo>
                <a:cubicBezTo>
                  <a:pt x="4478" y="965"/>
                  <a:pt x="4389" y="855"/>
                  <a:pt x="4295" y="757"/>
                </a:cubicBezTo>
                <a:cubicBezTo>
                  <a:pt x="3856" y="299"/>
                  <a:pt x="3242" y="24"/>
                  <a:pt x="2611" y="1"/>
                </a:cubicBezTo>
                <a:cubicBezTo>
                  <a:pt x="2583" y="0"/>
                  <a:pt x="2555" y="0"/>
                  <a:pt x="2527" y="0"/>
                </a:cubicBezTo>
                <a:cubicBezTo>
                  <a:pt x="1822" y="0"/>
                  <a:pt x="1148" y="315"/>
                  <a:pt x="676" y="864"/>
                </a:cubicBezTo>
                <a:cubicBezTo>
                  <a:pt x="208" y="1410"/>
                  <a:pt x="0" y="2122"/>
                  <a:pt x="106" y="2815"/>
                </a:cubicBezTo>
                <a:cubicBezTo>
                  <a:pt x="115" y="2873"/>
                  <a:pt x="126" y="2932"/>
                  <a:pt x="140" y="2990"/>
                </a:cubicBezTo>
                <a:cubicBezTo>
                  <a:pt x="313" y="3752"/>
                  <a:pt x="755" y="4332"/>
                  <a:pt x="1354" y="4581"/>
                </a:cubicBezTo>
                <a:cubicBezTo>
                  <a:pt x="1501" y="4643"/>
                  <a:pt x="1650" y="4674"/>
                  <a:pt x="1796" y="4674"/>
                </a:cubicBezTo>
                <a:cubicBezTo>
                  <a:pt x="2158" y="4674"/>
                  <a:pt x="2475" y="4480"/>
                  <a:pt x="2665" y="4142"/>
                </a:cubicBezTo>
                <a:cubicBezTo>
                  <a:pt x="2737" y="4013"/>
                  <a:pt x="2783" y="3880"/>
                  <a:pt x="2803" y="3747"/>
                </a:cubicBezTo>
                <a:cubicBezTo>
                  <a:pt x="2814" y="3668"/>
                  <a:pt x="2806" y="3589"/>
                  <a:pt x="2799" y="3512"/>
                </a:cubicBezTo>
                <a:cubicBezTo>
                  <a:pt x="2791" y="3434"/>
                  <a:pt x="2783" y="3359"/>
                  <a:pt x="2795" y="3285"/>
                </a:cubicBezTo>
                <a:cubicBezTo>
                  <a:pt x="2823" y="3113"/>
                  <a:pt x="2942" y="3010"/>
                  <a:pt x="3116" y="3010"/>
                </a:cubicBezTo>
                <a:cubicBezTo>
                  <a:pt x="3165" y="3010"/>
                  <a:pt x="3216" y="3019"/>
                  <a:pt x="3266" y="3035"/>
                </a:cubicBezTo>
                <a:cubicBezTo>
                  <a:pt x="3207" y="3143"/>
                  <a:pt x="3153" y="3246"/>
                  <a:pt x="3107" y="3342"/>
                </a:cubicBezTo>
                <a:cubicBezTo>
                  <a:pt x="3008" y="3545"/>
                  <a:pt x="2939" y="3713"/>
                  <a:pt x="2903" y="3841"/>
                </a:cubicBezTo>
                <a:cubicBezTo>
                  <a:pt x="2881" y="3920"/>
                  <a:pt x="2823" y="4131"/>
                  <a:pt x="2966" y="4230"/>
                </a:cubicBezTo>
                <a:cubicBezTo>
                  <a:pt x="3011" y="4261"/>
                  <a:pt x="3069" y="4272"/>
                  <a:pt x="3128" y="4261"/>
                </a:cubicBezTo>
                <a:cubicBezTo>
                  <a:pt x="3182" y="4251"/>
                  <a:pt x="3347" y="4221"/>
                  <a:pt x="3814" y="3689"/>
                </a:cubicBezTo>
                <a:cubicBezTo>
                  <a:pt x="3939" y="3547"/>
                  <a:pt x="4074" y="3382"/>
                  <a:pt x="4215" y="3199"/>
                </a:cubicBezTo>
                <a:cubicBezTo>
                  <a:pt x="4577" y="3077"/>
                  <a:pt x="4859" y="2773"/>
                  <a:pt x="4934" y="2424"/>
                </a:cubicBezTo>
                <a:cubicBezTo>
                  <a:pt x="4952" y="2337"/>
                  <a:pt x="4960" y="2244"/>
                  <a:pt x="4957" y="2147"/>
                </a:cubicBezTo>
                <a:cubicBezTo>
                  <a:pt x="5092" y="1937"/>
                  <a:pt x="5211" y="1742"/>
                  <a:pt x="5331" y="1531"/>
                </a:cubicBezTo>
                <a:cubicBezTo>
                  <a:pt x="5333" y="1527"/>
                  <a:pt x="5336" y="1523"/>
                  <a:pt x="5338" y="1519"/>
                </a:cubicBezTo>
                <a:cubicBezTo>
                  <a:pt x="5512" y="1471"/>
                  <a:pt x="5661" y="1336"/>
                  <a:pt x="5749" y="1147"/>
                </a:cubicBezTo>
                <a:cubicBezTo>
                  <a:pt x="5877" y="871"/>
                  <a:pt x="5868" y="516"/>
                  <a:pt x="5722" y="148"/>
                </a:cubicBezTo>
                <a:close/>
                <a:moveTo>
                  <a:pt x="3764" y="1455"/>
                </a:moveTo>
                <a:cubicBezTo>
                  <a:pt x="3701" y="1555"/>
                  <a:pt x="3593" y="1614"/>
                  <a:pt x="3475" y="1614"/>
                </a:cubicBezTo>
                <a:cubicBezTo>
                  <a:pt x="3411" y="1614"/>
                  <a:pt x="3348" y="1596"/>
                  <a:pt x="3294" y="1562"/>
                </a:cubicBezTo>
                <a:cubicBezTo>
                  <a:pt x="3217" y="1513"/>
                  <a:pt x="3163" y="1437"/>
                  <a:pt x="3143" y="1349"/>
                </a:cubicBezTo>
                <a:cubicBezTo>
                  <a:pt x="3123" y="1260"/>
                  <a:pt x="3138" y="1168"/>
                  <a:pt x="3187" y="1091"/>
                </a:cubicBezTo>
                <a:cubicBezTo>
                  <a:pt x="3250" y="991"/>
                  <a:pt x="3358" y="932"/>
                  <a:pt x="3476" y="932"/>
                </a:cubicBezTo>
                <a:cubicBezTo>
                  <a:pt x="3540" y="932"/>
                  <a:pt x="3603" y="950"/>
                  <a:pt x="3657" y="984"/>
                </a:cubicBezTo>
                <a:cubicBezTo>
                  <a:pt x="3734" y="1033"/>
                  <a:pt x="3788" y="1109"/>
                  <a:pt x="3808" y="1197"/>
                </a:cubicBezTo>
                <a:cubicBezTo>
                  <a:pt x="3828" y="1286"/>
                  <a:pt x="3813" y="1378"/>
                  <a:pt x="3764" y="1455"/>
                </a:cubicBezTo>
                <a:close/>
                <a:moveTo>
                  <a:pt x="4207" y="2073"/>
                </a:moveTo>
                <a:cubicBezTo>
                  <a:pt x="4379" y="1819"/>
                  <a:pt x="4562" y="1566"/>
                  <a:pt x="4735" y="1341"/>
                </a:cubicBezTo>
                <a:cubicBezTo>
                  <a:pt x="4763" y="1367"/>
                  <a:pt x="4794" y="1392"/>
                  <a:pt x="4828" y="1415"/>
                </a:cubicBezTo>
                <a:cubicBezTo>
                  <a:pt x="4885" y="1454"/>
                  <a:pt x="4944" y="1485"/>
                  <a:pt x="5004" y="1505"/>
                </a:cubicBezTo>
                <a:cubicBezTo>
                  <a:pt x="4858" y="1755"/>
                  <a:pt x="4700" y="2003"/>
                  <a:pt x="4510" y="2284"/>
                </a:cubicBezTo>
                <a:cubicBezTo>
                  <a:pt x="4197" y="2745"/>
                  <a:pt x="3872" y="3173"/>
                  <a:pt x="3594" y="3489"/>
                </a:cubicBezTo>
                <a:cubicBezTo>
                  <a:pt x="3439" y="3666"/>
                  <a:pt x="3303" y="3803"/>
                  <a:pt x="3199" y="3887"/>
                </a:cubicBezTo>
                <a:cubicBezTo>
                  <a:pt x="3239" y="3758"/>
                  <a:pt x="3316" y="3581"/>
                  <a:pt x="3424" y="3371"/>
                </a:cubicBezTo>
                <a:cubicBezTo>
                  <a:pt x="3616" y="2995"/>
                  <a:pt x="3894" y="2534"/>
                  <a:pt x="4207" y="2073"/>
                </a:cubicBezTo>
                <a:close/>
                <a:moveTo>
                  <a:pt x="1179" y="2071"/>
                </a:moveTo>
                <a:cubicBezTo>
                  <a:pt x="1115" y="2071"/>
                  <a:pt x="1052" y="2052"/>
                  <a:pt x="998" y="2018"/>
                </a:cubicBezTo>
                <a:cubicBezTo>
                  <a:pt x="921" y="1970"/>
                  <a:pt x="867" y="1894"/>
                  <a:pt x="847" y="1805"/>
                </a:cubicBezTo>
                <a:cubicBezTo>
                  <a:pt x="827" y="1716"/>
                  <a:pt x="842" y="1625"/>
                  <a:pt x="891" y="1548"/>
                </a:cubicBezTo>
                <a:cubicBezTo>
                  <a:pt x="954" y="1448"/>
                  <a:pt x="1062" y="1388"/>
                  <a:pt x="1180" y="1388"/>
                </a:cubicBezTo>
                <a:cubicBezTo>
                  <a:pt x="1244" y="1388"/>
                  <a:pt x="1307" y="1406"/>
                  <a:pt x="1361" y="1441"/>
                </a:cubicBezTo>
                <a:cubicBezTo>
                  <a:pt x="1520" y="1541"/>
                  <a:pt x="1568" y="1752"/>
                  <a:pt x="1468" y="1911"/>
                </a:cubicBezTo>
                <a:cubicBezTo>
                  <a:pt x="1405" y="2011"/>
                  <a:pt x="1297" y="2071"/>
                  <a:pt x="1179" y="2071"/>
                </a:cubicBezTo>
                <a:close/>
                <a:moveTo>
                  <a:pt x="822" y="2822"/>
                </a:moveTo>
                <a:cubicBezTo>
                  <a:pt x="884" y="2722"/>
                  <a:pt x="992" y="2662"/>
                  <a:pt x="1110" y="2662"/>
                </a:cubicBezTo>
                <a:cubicBezTo>
                  <a:pt x="1175" y="2662"/>
                  <a:pt x="1237" y="2681"/>
                  <a:pt x="1292" y="2715"/>
                </a:cubicBezTo>
                <a:cubicBezTo>
                  <a:pt x="1369" y="2763"/>
                  <a:pt x="1423" y="2839"/>
                  <a:pt x="1443" y="2928"/>
                </a:cubicBezTo>
                <a:cubicBezTo>
                  <a:pt x="1463" y="3017"/>
                  <a:pt x="1447" y="3108"/>
                  <a:pt x="1399" y="3185"/>
                </a:cubicBezTo>
                <a:cubicBezTo>
                  <a:pt x="1336" y="3285"/>
                  <a:pt x="1228" y="3345"/>
                  <a:pt x="1110" y="3345"/>
                </a:cubicBezTo>
                <a:cubicBezTo>
                  <a:pt x="1046" y="3345"/>
                  <a:pt x="983" y="3327"/>
                  <a:pt x="928" y="3292"/>
                </a:cubicBezTo>
                <a:cubicBezTo>
                  <a:pt x="851" y="3244"/>
                  <a:pt x="798" y="3168"/>
                  <a:pt x="778" y="3079"/>
                </a:cubicBezTo>
                <a:cubicBezTo>
                  <a:pt x="757" y="2990"/>
                  <a:pt x="773" y="2899"/>
                  <a:pt x="822" y="2822"/>
                </a:cubicBezTo>
                <a:close/>
                <a:moveTo>
                  <a:pt x="1914" y="796"/>
                </a:moveTo>
                <a:cubicBezTo>
                  <a:pt x="1977" y="696"/>
                  <a:pt x="2085" y="636"/>
                  <a:pt x="2203" y="636"/>
                </a:cubicBezTo>
                <a:cubicBezTo>
                  <a:pt x="2267" y="636"/>
                  <a:pt x="2330" y="655"/>
                  <a:pt x="2384" y="689"/>
                </a:cubicBezTo>
                <a:cubicBezTo>
                  <a:pt x="2543" y="789"/>
                  <a:pt x="2591" y="1000"/>
                  <a:pt x="2491" y="1159"/>
                </a:cubicBezTo>
                <a:cubicBezTo>
                  <a:pt x="2428" y="1259"/>
                  <a:pt x="2320" y="1319"/>
                  <a:pt x="2202" y="1319"/>
                </a:cubicBezTo>
                <a:cubicBezTo>
                  <a:pt x="2138" y="1319"/>
                  <a:pt x="2075" y="1301"/>
                  <a:pt x="2021" y="1266"/>
                </a:cubicBezTo>
                <a:cubicBezTo>
                  <a:pt x="1944" y="1218"/>
                  <a:pt x="1890" y="1142"/>
                  <a:pt x="1870" y="1053"/>
                </a:cubicBezTo>
                <a:cubicBezTo>
                  <a:pt x="1850" y="964"/>
                  <a:pt x="1865" y="873"/>
                  <a:pt x="1914" y="7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1" name="photo-landscape_31723"/>
          <p:cNvSpPr>
            <a:spLocks noChangeAspect="1"/>
          </p:cNvSpPr>
          <p:nvPr/>
        </p:nvSpPr>
        <p:spPr bwMode="auto">
          <a:xfrm>
            <a:off x="4960203" y="4445446"/>
            <a:ext cx="576000" cy="499536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88862 h 440259"/>
              <a:gd name="T11" fmla="*/ 88862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88862 h 440259"/>
              <a:gd name="T21" fmla="*/ 88862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88862 h 440259"/>
              <a:gd name="T41" fmla="*/ 88862 h 440259"/>
              <a:gd name="T42" fmla="*/ 278945 h 440259"/>
              <a:gd name="T43" fmla="*/ 278945 h 440259"/>
              <a:gd name="T44" fmla="*/ 278945 h 440259"/>
              <a:gd name="T45" fmla="*/ 278945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88862 h 440259"/>
              <a:gd name="T51" fmla="*/ 88862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05" h="5216">
                <a:moveTo>
                  <a:pt x="0" y="0"/>
                </a:moveTo>
                <a:lnTo>
                  <a:pt x="0" y="5216"/>
                </a:lnTo>
                <a:lnTo>
                  <a:pt x="6005" y="5216"/>
                </a:lnTo>
                <a:lnTo>
                  <a:pt x="6005" y="0"/>
                </a:lnTo>
                <a:lnTo>
                  <a:pt x="0" y="0"/>
                </a:lnTo>
                <a:close/>
                <a:moveTo>
                  <a:pt x="387" y="5059"/>
                </a:moveTo>
                <a:lnTo>
                  <a:pt x="688" y="4772"/>
                </a:lnTo>
                <a:lnTo>
                  <a:pt x="5416" y="4772"/>
                </a:lnTo>
                <a:lnTo>
                  <a:pt x="5717" y="5059"/>
                </a:lnTo>
                <a:lnTo>
                  <a:pt x="387" y="5059"/>
                </a:lnTo>
                <a:close/>
                <a:moveTo>
                  <a:pt x="825" y="3866"/>
                </a:moveTo>
                <a:lnTo>
                  <a:pt x="825" y="699"/>
                </a:lnTo>
                <a:lnTo>
                  <a:pt x="5316" y="699"/>
                </a:lnTo>
                <a:lnTo>
                  <a:pt x="5316" y="3334"/>
                </a:lnTo>
                <a:cubicBezTo>
                  <a:pt x="5230" y="3227"/>
                  <a:pt x="5128" y="3134"/>
                  <a:pt x="4998" y="3094"/>
                </a:cubicBezTo>
                <a:cubicBezTo>
                  <a:pt x="4844" y="3046"/>
                  <a:pt x="4678" y="3136"/>
                  <a:pt x="4545" y="3201"/>
                </a:cubicBezTo>
                <a:cubicBezTo>
                  <a:pt x="4245" y="3347"/>
                  <a:pt x="3930" y="3483"/>
                  <a:pt x="3589" y="3435"/>
                </a:cubicBezTo>
                <a:cubicBezTo>
                  <a:pt x="3263" y="3388"/>
                  <a:pt x="3024" y="3136"/>
                  <a:pt x="2726" y="3020"/>
                </a:cubicBezTo>
                <a:cubicBezTo>
                  <a:pt x="2339" y="2869"/>
                  <a:pt x="2018" y="2953"/>
                  <a:pt x="1713" y="3221"/>
                </a:cubicBezTo>
                <a:cubicBezTo>
                  <a:pt x="1423" y="3476"/>
                  <a:pt x="1180" y="3755"/>
                  <a:pt x="825" y="3866"/>
                </a:cubicBezTo>
                <a:close/>
                <a:moveTo>
                  <a:pt x="5420" y="490"/>
                </a:moveTo>
                <a:lnTo>
                  <a:pt x="684" y="490"/>
                </a:lnTo>
                <a:lnTo>
                  <a:pt x="335" y="156"/>
                </a:lnTo>
                <a:lnTo>
                  <a:pt x="5770" y="156"/>
                </a:lnTo>
                <a:lnTo>
                  <a:pt x="5420" y="490"/>
                </a:lnTo>
                <a:close/>
                <a:moveTo>
                  <a:pt x="3564" y="1636"/>
                </a:moveTo>
                <a:cubicBezTo>
                  <a:pt x="3564" y="1354"/>
                  <a:pt x="3793" y="1126"/>
                  <a:pt x="4075" y="1126"/>
                </a:cubicBezTo>
                <a:cubicBezTo>
                  <a:pt x="4356" y="1126"/>
                  <a:pt x="4585" y="1354"/>
                  <a:pt x="4585" y="1636"/>
                </a:cubicBezTo>
                <a:cubicBezTo>
                  <a:pt x="4585" y="1918"/>
                  <a:pt x="4356" y="2147"/>
                  <a:pt x="4075" y="2147"/>
                </a:cubicBezTo>
                <a:cubicBezTo>
                  <a:pt x="3793" y="2147"/>
                  <a:pt x="3564" y="1918"/>
                  <a:pt x="3564" y="16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2" name="divide_175373"/>
          <p:cNvSpPr>
            <a:spLocks noChangeAspect="1"/>
          </p:cNvSpPr>
          <p:nvPr/>
        </p:nvSpPr>
        <p:spPr bwMode="auto">
          <a:xfrm>
            <a:off x="6649532" y="4407646"/>
            <a:ext cx="576000" cy="575136"/>
          </a:xfrm>
          <a:custGeom>
            <a:avLst/>
            <a:gdLst>
              <a:gd name="connsiteX0" fmla="*/ 536601 w 607639"/>
              <a:gd name="connsiteY0" fmla="*/ 373433 h 606722"/>
              <a:gd name="connsiteX1" fmla="*/ 548435 w 607639"/>
              <a:gd name="connsiteY1" fmla="*/ 385255 h 606722"/>
              <a:gd name="connsiteX2" fmla="*/ 548435 w 607639"/>
              <a:gd name="connsiteY2" fmla="*/ 535837 h 606722"/>
              <a:gd name="connsiteX3" fmla="*/ 536601 w 607639"/>
              <a:gd name="connsiteY3" fmla="*/ 547659 h 606722"/>
              <a:gd name="connsiteX4" fmla="*/ 480459 w 607639"/>
              <a:gd name="connsiteY4" fmla="*/ 547659 h 606722"/>
              <a:gd name="connsiteX5" fmla="*/ 468625 w 607639"/>
              <a:gd name="connsiteY5" fmla="*/ 535837 h 606722"/>
              <a:gd name="connsiteX6" fmla="*/ 480459 w 607639"/>
              <a:gd name="connsiteY6" fmla="*/ 524014 h 606722"/>
              <a:gd name="connsiteX7" fmla="*/ 524768 w 607639"/>
              <a:gd name="connsiteY7" fmla="*/ 524014 h 606722"/>
              <a:gd name="connsiteX8" fmla="*/ 524768 w 607639"/>
              <a:gd name="connsiteY8" fmla="*/ 385255 h 606722"/>
              <a:gd name="connsiteX9" fmla="*/ 536601 w 607639"/>
              <a:gd name="connsiteY9" fmla="*/ 373433 h 606722"/>
              <a:gd name="connsiteX10" fmla="*/ 536615 w 607639"/>
              <a:gd name="connsiteY10" fmla="*/ 242110 h 606722"/>
              <a:gd name="connsiteX11" fmla="*/ 548434 w 607639"/>
              <a:gd name="connsiteY11" fmla="*/ 253928 h 606722"/>
              <a:gd name="connsiteX12" fmla="*/ 548434 w 607639"/>
              <a:gd name="connsiteY12" fmla="*/ 317370 h 606722"/>
              <a:gd name="connsiteX13" fmla="*/ 536615 w 607639"/>
              <a:gd name="connsiteY13" fmla="*/ 329188 h 606722"/>
              <a:gd name="connsiteX14" fmla="*/ 524795 w 607639"/>
              <a:gd name="connsiteY14" fmla="*/ 317370 h 606722"/>
              <a:gd name="connsiteX15" fmla="*/ 524795 w 607639"/>
              <a:gd name="connsiteY15" fmla="*/ 253928 h 606722"/>
              <a:gd name="connsiteX16" fmla="*/ 536615 w 607639"/>
              <a:gd name="connsiteY16" fmla="*/ 242110 h 606722"/>
              <a:gd name="connsiteX17" fmla="*/ 68811 w 607639"/>
              <a:gd name="connsiteY17" fmla="*/ 233219 h 606722"/>
              <a:gd name="connsiteX18" fmla="*/ 80657 w 607639"/>
              <a:gd name="connsiteY18" fmla="*/ 245035 h 606722"/>
              <a:gd name="connsiteX19" fmla="*/ 80657 w 607639"/>
              <a:gd name="connsiteY19" fmla="*/ 298161 h 606722"/>
              <a:gd name="connsiteX20" fmla="*/ 68811 w 607639"/>
              <a:gd name="connsiteY20" fmla="*/ 310065 h 606722"/>
              <a:gd name="connsiteX21" fmla="*/ 56876 w 607639"/>
              <a:gd name="connsiteY21" fmla="*/ 298161 h 606722"/>
              <a:gd name="connsiteX22" fmla="*/ 56876 w 607639"/>
              <a:gd name="connsiteY22" fmla="*/ 245035 h 606722"/>
              <a:gd name="connsiteX23" fmla="*/ 68811 w 607639"/>
              <a:gd name="connsiteY23" fmla="*/ 233219 h 606722"/>
              <a:gd name="connsiteX24" fmla="*/ 242463 w 607639"/>
              <a:gd name="connsiteY24" fmla="*/ 222916 h 606722"/>
              <a:gd name="connsiteX25" fmla="*/ 254318 w 607639"/>
              <a:gd name="connsiteY25" fmla="*/ 234729 h 606722"/>
              <a:gd name="connsiteX26" fmla="*/ 254318 w 607639"/>
              <a:gd name="connsiteY26" fmla="*/ 295217 h 606722"/>
              <a:gd name="connsiteX27" fmla="*/ 242463 w 607639"/>
              <a:gd name="connsiteY27" fmla="*/ 307030 h 606722"/>
              <a:gd name="connsiteX28" fmla="*/ 230608 w 607639"/>
              <a:gd name="connsiteY28" fmla="*/ 295217 h 606722"/>
              <a:gd name="connsiteX29" fmla="*/ 230608 w 607639"/>
              <a:gd name="connsiteY29" fmla="*/ 234729 h 606722"/>
              <a:gd name="connsiteX30" fmla="*/ 242463 w 607639"/>
              <a:gd name="connsiteY30" fmla="*/ 222916 h 606722"/>
              <a:gd name="connsiteX31" fmla="*/ 409508 w 607639"/>
              <a:gd name="connsiteY31" fmla="*/ 197864 h 606722"/>
              <a:gd name="connsiteX32" fmla="*/ 409508 w 607639"/>
              <a:gd name="connsiteY32" fmla="*/ 397094 h 606722"/>
              <a:gd name="connsiteX33" fmla="*/ 397670 w 607639"/>
              <a:gd name="connsiteY33" fmla="*/ 408913 h 606722"/>
              <a:gd name="connsiteX34" fmla="*/ 198114 w 607639"/>
              <a:gd name="connsiteY34" fmla="*/ 408913 h 606722"/>
              <a:gd name="connsiteX35" fmla="*/ 198114 w 607639"/>
              <a:gd name="connsiteY35" fmla="*/ 582996 h 606722"/>
              <a:gd name="connsiteX36" fmla="*/ 583874 w 607639"/>
              <a:gd name="connsiteY36" fmla="*/ 582996 h 606722"/>
              <a:gd name="connsiteX37" fmla="*/ 583874 w 607639"/>
              <a:gd name="connsiteY37" fmla="*/ 197864 h 606722"/>
              <a:gd name="connsiteX38" fmla="*/ 198111 w 607639"/>
              <a:gd name="connsiteY38" fmla="*/ 197862 h 606722"/>
              <a:gd name="connsiteX39" fmla="*/ 198111 w 607639"/>
              <a:gd name="connsiteY39" fmla="*/ 333548 h 606722"/>
              <a:gd name="connsiteX40" fmla="*/ 334005 w 607639"/>
              <a:gd name="connsiteY40" fmla="*/ 333548 h 606722"/>
              <a:gd name="connsiteX41" fmla="*/ 334005 w 607639"/>
              <a:gd name="connsiteY41" fmla="*/ 197862 h 606722"/>
              <a:gd name="connsiteX42" fmla="*/ 397670 w 607639"/>
              <a:gd name="connsiteY42" fmla="*/ 174226 h 606722"/>
              <a:gd name="connsiteX43" fmla="*/ 595712 w 607639"/>
              <a:gd name="connsiteY43" fmla="*/ 174226 h 606722"/>
              <a:gd name="connsiteX44" fmla="*/ 607639 w 607639"/>
              <a:gd name="connsiteY44" fmla="*/ 186045 h 606722"/>
              <a:gd name="connsiteX45" fmla="*/ 607639 w 607639"/>
              <a:gd name="connsiteY45" fmla="*/ 594814 h 606722"/>
              <a:gd name="connsiteX46" fmla="*/ 595712 w 607639"/>
              <a:gd name="connsiteY46" fmla="*/ 606722 h 606722"/>
              <a:gd name="connsiteX47" fmla="*/ 186276 w 607639"/>
              <a:gd name="connsiteY47" fmla="*/ 606722 h 606722"/>
              <a:gd name="connsiteX48" fmla="*/ 174438 w 607639"/>
              <a:gd name="connsiteY48" fmla="*/ 594814 h 606722"/>
              <a:gd name="connsiteX49" fmla="*/ 174438 w 607639"/>
              <a:gd name="connsiteY49" fmla="*/ 397094 h 606722"/>
              <a:gd name="connsiteX50" fmla="*/ 186276 w 607639"/>
              <a:gd name="connsiteY50" fmla="*/ 385276 h 606722"/>
              <a:gd name="connsiteX51" fmla="*/ 385832 w 607639"/>
              <a:gd name="connsiteY51" fmla="*/ 385276 h 606722"/>
              <a:gd name="connsiteX52" fmla="*/ 385832 w 607639"/>
              <a:gd name="connsiteY52" fmla="*/ 186045 h 606722"/>
              <a:gd name="connsiteX53" fmla="*/ 397670 w 607639"/>
              <a:gd name="connsiteY53" fmla="*/ 174226 h 606722"/>
              <a:gd name="connsiteX54" fmla="*/ 186274 w 607639"/>
              <a:gd name="connsiteY54" fmla="*/ 174226 h 606722"/>
              <a:gd name="connsiteX55" fmla="*/ 345931 w 607639"/>
              <a:gd name="connsiteY55" fmla="*/ 174226 h 606722"/>
              <a:gd name="connsiteX56" fmla="*/ 357767 w 607639"/>
              <a:gd name="connsiteY56" fmla="*/ 186044 h 606722"/>
              <a:gd name="connsiteX57" fmla="*/ 357767 w 607639"/>
              <a:gd name="connsiteY57" fmla="*/ 345455 h 606722"/>
              <a:gd name="connsiteX58" fmla="*/ 345931 w 607639"/>
              <a:gd name="connsiteY58" fmla="*/ 357273 h 606722"/>
              <a:gd name="connsiteX59" fmla="*/ 186274 w 607639"/>
              <a:gd name="connsiteY59" fmla="*/ 357273 h 606722"/>
              <a:gd name="connsiteX60" fmla="*/ 174438 w 607639"/>
              <a:gd name="connsiteY60" fmla="*/ 345455 h 606722"/>
              <a:gd name="connsiteX61" fmla="*/ 174438 w 607639"/>
              <a:gd name="connsiteY61" fmla="*/ 186044 h 606722"/>
              <a:gd name="connsiteX62" fmla="*/ 186274 w 607639"/>
              <a:gd name="connsiteY62" fmla="*/ 174226 h 606722"/>
              <a:gd name="connsiteX63" fmla="*/ 68802 w 607639"/>
              <a:gd name="connsiteY63" fmla="*/ 56805 h 606722"/>
              <a:gd name="connsiteX64" fmla="*/ 147834 w 607639"/>
              <a:gd name="connsiteY64" fmla="*/ 56805 h 606722"/>
              <a:gd name="connsiteX65" fmla="*/ 159760 w 607639"/>
              <a:gd name="connsiteY65" fmla="*/ 68714 h 606722"/>
              <a:gd name="connsiteX66" fmla="*/ 147834 w 607639"/>
              <a:gd name="connsiteY66" fmla="*/ 80534 h 606722"/>
              <a:gd name="connsiteX67" fmla="*/ 80639 w 607639"/>
              <a:gd name="connsiteY67" fmla="*/ 80534 h 606722"/>
              <a:gd name="connsiteX68" fmla="*/ 80639 w 607639"/>
              <a:gd name="connsiteY68" fmla="*/ 181581 h 606722"/>
              <a:gd name="connsiteX69" fmla="*/ 68802 w 607639"/>
              <a:gd name="connsiteY69" fmla="*/ 193490 h 606722"/>
              <a:gd name="connsiteX70" fmla="*/ 56876 w 607639"/>
              <a:gd name="connsiteY70" fmla="*/ 181581 h 606722"/>
              <a:gd name="connsiteX71" fmla="*/ 56876 w 607639"/>
              <a:gd name="connsiteY71" fmla="*/ 68714 h 606722"/>
              <a:gd name="connsiteX72" fmla="*/ 68802 w 607639"/>
              <a:gd name="connsiteY72" fmla="*/ 56805 h 606722"/>
              <a:gd name="connsiteX73" fmla="*/ 23762 w 607639"/>
              <a:gd name="connsiteY73" fmla="*/ 23729 h 606722"/>
              <a:gd name="connsiteX74" fmla="*/ 23762 w 607639"/>
              <a:gd name="connsiteY74" fmla="*/ 333544 h 606722"/>
              <a:gd name="connsiteX75" fmla="*/ 122637 w 607639"/>
              <a:gd name="connsiteY75" fmla="*/ 333544 h 606722"/>
              <a:gd name="connsiteX76" fmla="*/ 122637 w 607639"/>
              <a:gd name="connsiteY76" fmla="*/ 134377 h 606722"/>
              <a:gd name="connsiteX77" fmla="*/ 134563 w 607639"/>
              <a:gd name="connsiteY77" fmla="*/ 122468 h 606722"/>
              <a:gd name="connsiteX78" fmla="*/ 334005 w 607639"/>
              <a:gd name="connsiteY78" fmla="*/ 122468 h 606722"/>
              <a:gd name="connsiteX79" fmla="*/ 334005 w 607639"/>
              <a:gd name="connsiteY79" fmla="*/ 23729 h 606722"/>
              <a:gd name="connsiteX80" fmla="*/ 11837 w 607639"/>
              <a:gd name="connsiteY80" fmla="*/ 0 h 606722"/>
              <a:gd name="connsiteX81" fmla="*/ 345931 w 607639"/>
              <a:gd name="connsiteY81" fmla="*/ 0 h 606722"/>
              <a:gd name="connsiteX82" fmla="*/ 357767 w 607639"/>
              <a:gd name="connsiteY82" fmla="*/ 11820 h 606722"/>
              <a:gd name="connsiteX83" fmla="*/ 357767 w 607639"/>
              <a:gd name="connsiteY83" fmla="*/ 134377 h 606722"/>
              <a:gd name="connsiteX84" fmla="*/ 345931 w 607639"/>
              <a:gd name="connsiteY84" fmla="*/ 146198 h 606722"/>
              <a:gd name="connsiteX85" fmla="*/ 146400 w 607639"/>
              <a:gd name="connsiteY85" fmla="*/ 146198 h 606722"/>
              <a:gd name="connsiteX86" fmla="*/ 146400 w 607639"/>
              <a:gd name="connsiteY86" fmla="*/ 345453 h 606722"/>
              <a:gd name="connsiteX87" fmla="*/ 134563 w 607639"/>
              <a:gd name="connsiteY87" fmla="*/ 357273 h 606722"/>
              <a:gd name="connsiteX88" fmla="*/ 11837 w 607639"/>
              <a:gd name="connsiteY88" fmla="*/ 357273 h 606722"/>
              <a:gd name="connsiteX89" fmla="*/ 0 w 607639"/>
              <a:gd name="connsiteY89" fmla="*/ 345453 h 606722"/>
              <a:gd name="connsiteX90" fmla="*/ 0 w 607639"/>
              <a:gd name="connsiteY90" fmla="*/ 11820 h 606722"/>
              <a:gd name="connsiteX91" fmla="*/ 11837 w 607639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07639" h="606722">
                <a:moveTo>
                  <a:pt x="536601" y="373433"/>
                </a:moveTo>
                <a:cubicBezTo>
                  <a:pt x="543186" y="373433"/>
                  <a:pt x="548435" y="378678"/>
                  <a:pt x="548435" y="385255"/>
                </a:cubicBezTo>
                <a:lnTo>
                  <a:pt x="548435" y="535837"/>
                </a:lnTo>
                <a:cubicBezTo>
                  <a:pt x="548435" y="542414"/>
                  <a:pt x="543186" y="547659"/>
                  <a:pt x="536601" y="547659"/>
                </a:cubicBezTo>
                <a:lnTo>
                  <a:pt x="480459" y="547659"/>
                </a:lnTo>
                <a:cubicBezTo>
                  <a:pt x="473875" y="547659"/>
                  <a:pt x="468625" y="542414"/>
                  <a:pt x="468625" y="535837"/>
                </a:cubicBezTo>
                <a:cubicBezTo>
                  <a:pt x="468625" y="529259"/>
                  <a:pt x="473875" y="524014"/>
                  <a:pt x="480459" y="524014"/>
                </a:cubicBezTo>
                <a:lnTo>
                  <a:pt x="524768" y="524014"/>
                </a:lnTo>
                <a:lnTo>
                  <a:pt x="524768" y="385255"/>
                </a:lnTo>
                <a:cubicBezTo>
                  <a:pt x="524768" y="378678"/>
                  <a:pt x="530017" y="373433"/>
                  <a:pt x="536601" y="373433"/>
                </a:cubicBezTo>
                <a:close/>
                <a:moveTo>
                  <a:pt x="536615" y="242110"/>
                </a:moveTo>
                <a:cubicBezTo>
                  <a:pt x="543191" y="242110"/>
                  <a:pt x="548434" y="247352"/>
                  <a:pt x="548434" y="253928"/>
                </a:cubicBezTo>
                <a:lnTo>
                  <a:pt x="548434" y="317370"/>
                </a:lnTo>
                <a:cubicBezTo>
                  <a:pt x="548434" y="323946"/>
                  <a:pt x="543191" y="329188"/>
                  <a:pt x="536615" y="329188"/>
                </a:cubicBezTo>
                <a:cubicBezTo>
                  <a:pt x="530038" y="329188"/>
                  <a:pt x="524795" y="323946"/>
                  <a:pt x="524795" y="317370"/>
                </a:cubicBezTo>
                <a:lnTo>
                  <a:pt x="524795" y="253928"/>
                </a:lnTo>
                <a:cubicBezTo>
                  <a:pt x="524795" y="247352"/>
                  <a:pt x="530038" y="242110"/>
                  <a:pt x="536615" y="242110"/>
                </a:cubicBezTo>
                <a:close/>
                <a:moveTo>
                  <a:pt x="68811" y="233219"/>
                </a:moveTo>
                <a:cubicBezTo>
                  <a:pt x="75313" y="233219"/>
                  <a:pt x="80657" y="238549"/>
                  <a:pt x="80657" y="245035"/>
                </a:cubicBezTo>
                <a:lnTo>
                  <a:pt x="80657" y="298161"/>
                </a:lnTo>
                <a:cubicBezTo>
                  <a:pt x="80657" y="304735"/>
                  <a:pt x="75313" y="310065"/>
                  <a:pt x="68811" y="310065"/>
                </a:cubicBezTo>
                <a:cubicBezTo>
                  <a:pt x="62220" y="310065"/>
                  <a:pt x="56876" y="304735"/>
                  <a:pt x="56876" y="298161"/>
                </a:cubicBezTo>
                <a:lnTo>
                  <a:pt x="56876" y="245035"/>
                </a:lnTo>
                <a:cubicBezTo>
                  <a:pt x="56876" y="238549"/>
                  <a:pt x="62220" y="233219"/>
                  <a:pt x="68811" y="233219"/>
                </a:cubicBezTo>
                <a:close/>
                <a:moveTo>
                  <a:pt x="242463" y="222916"/>
                </a:moveTo>
                <a:cubicBezTo>
                  <a:pt x="249059" y="222916"/>
                  <a:pt x="254318" y="228156"/>
                  <a:pt x="254318" y="234729"/>
                </a:cubicBezTo>
                <a:lnTo>
                  <a:pt x="254318" y="295217"/>
                </a:lnTo>
                <a:cubicBezTo>
                  <a:pt x="254318" y="301790"/>
                  <a:pt x="249059" y="307030"/>
                  <a:pt x="242463" y="307030"/>
                </a:cubicBezTo>
                <a:cubicBezTo>
                  <a:pt x="235867" y="307030"/>
                  <a:pt x="230608" y="301790"/>
                  <a:pt x="230608" y="295217"/>
                </a:cubicBezTo>
                <a:lnTo>
                  <a:pt x="230608" y="234729"/>
                </a:lnTo>
                <a:cubicBezTo>
                  <a:pt x="230608" y="228156"/>
                  <a:pt x="235867" y="222916"/>
                  <a:pt x="242463" y="222916"/>
                </a:cubicBezTo>
                <a:close/>
                <a:moveTo>
                  <a:pt x="409508" y="197864"/>
                </a:moveTo>
                <a:lnTo>
                  <a:pt x="409508" y="397094"/>
                </a:lnTo>
                <a:cubicBezTo>
                  <a:pt x="409508" y="403670"/>
                  <a:pt x="404256" y="408913"/>
                  <a:pt x="397670" y="408913"/>
                </a:cubicBezTo>
                <a:lnTo>
                  <a:pt x="198114" y="408913"/>
                </a:lnTo>
                <a:lnTo>
                  <a:pt x="198114" y="582996"/>
                </a:lnTo>
                <a:lnTo>
                  <a:pt x="583874" y="582996"/>
                </a:lnTo>
                <a:lnTo>
                  <a:pt x="583874" y="197864"/>
                </a:lnTo>
                <a:close/>
                <a:moveTo>
                  <a:pt x="198111" y="197862"/>
                </a:moveTo>
                <a:lnTo>
                  <a:pt x="198111" y="333548"/>
                </a:lnTo>
                <a:lnTo>
                  <a:pt x="334005" y="333548"/>
                </a:lnTo>
                <a:lnTo>
                  <a:pt x="334005" y="197862"/>
                </a:lnTo>
                <a:close/>
                <a:moveTo>
                  <a:pt x="397670" y="174226"/>
                </a:moveTo>
                <a:lnTo>
                  <a:pt x="595712" y="174226"/>
                </a:lnTo>
                <a:cubicBezTo>
                  <a:pt x="602299" y="174226"/>
                  <a:pt x="607639" y="179469"/>
                  <a:pt x="607639" y="186045"/>
                </a:cubicBezTo>
                <a:lnTo>
                  <a:pt x="607639" y="594814"/>
                </a:lnTo>
                <a:cubicBezTo>
                  <a:pt x="607639" y="601390"/>
                  <a:pt x="602299" y="606722"/>
                  <a:pt x="595712" y="606722"/>
                </a:cubicBezTo>
                <a:lnTo>
                  <a:pt x="186276" y="606722"/>
                </a:lnTo>
                <a:cubicBezTo>
                  <a:pt x="179689" y="606722"/>
                  <a:pt x="174438" y="601390"/>
                  <a:pt x="174438" y="594814"/>
                </a:cubicBezTo>
                <a:lnTo>
                  <a:pt x="174438" y="397094"/>
                </a:lnTo>
                <a:cubicBezTo>
                  <a:pt x="174438" y="390518"/>
                  <a:pt x="179689" y="385276"/>
                  <a:pt x="186276" y="385276"/>
                </a:cubicBezTo>
                <a:lnTo>
                  <a:pt x="385832" y="385276"/>
                </a:lnTo>
                <a:lnTo>
                  <a:pt x="385832" y="186045"/>
                </a:lnTo>
                <a:cubicBezTo>
                  <a:pt x="385832" y="179469"/>
                  <a:pt x="391083" y="174226"/>
                  <a:pt x="397670" y="174226"/>
                </a:cubicBezTo>
                <a:close/>
                <a:moveTo>
                  <a:pt x="186274" y="174226"/>
                </a:moveTo>
                <a:lnTo>
                  <a:pt x="345931" y="174226"/>
                </a:lnTo>
                <a:cubicBezTo>
                  <a:pt x="352427" y="174226"/>
                  <a:pt x="357767" y="179469"/>
                  <a:pt x="357767" y="186044"/>
                </a:cubicBezTo>
                <a:lnTo>
                  <a:pt x="357767" y="345455"/>
                </a:lnTo>
                <a:cubicBezTo>
                  <a:pt x="357767" y="351942"/>
                  <a:pt x="352427" y="357273"/>
                  <a:pt x="345931" y="357273"/>
                </a:cubicBezTo>
                <a:lnTo>
                  <a:pt x="186274" y="357273"/>
                </a:lnTo>
                <a:cubicBezTo>
                  <a:pt x="179689" y="357273"/>
                  <a:pt x="174438" y="351942"/>
                  <a:pt x="174438" y="345455"/>
                </a:cubicBezTo>
                <a:lnTo>
                  <a:pt x="174438" y="186044"/>
                </a:lnTo>
                <a:cubicBezTo>
                  <a:pt x="174438" y="179469"/>
                  <a:pt x="179689" y="174226"/>
                  <a:pt x="186274" y="174226"/>
                </a:cubicBezTo>
                <a:close/>
                <a:moveTo>
                  <a:pt x="68802" y="56805"/>
                </a:moveTo>
                <a:lnTo>
                  <a:pt x="147834" y="56805"/>
                </a:lnTo>
                <a:cubicBezTo>
                  <a:pt x="154420" y="56805"/>
                  <a:pt x="159760" y="62137"/>
                  <a:pt x="159760" y="68714"/>
                </a:cubicBezTo>
                <a:cubicBezTo>
                  <a:pt x="159760" y="75201"/>
                  <a:pt x="154420" y="80534"/>
                  <a:pt x="147834" y="80534"/>
                </a:cubicBezTo>
                <a:lnTo>
                  <a:pt x="80639" y="80534"/>
                </a:lnTo>
                <a:lnTo>
                  <a:pt x="80639" y="181581"/>
                </a:lnTo>
                <a:cubicBezTo>
                  <a:pt x="80639" y="188158"/>
                  <a:pt x="75299" y="193490"/>
                  <a:pt x="68802" y="193490"/>
                </a:cubicBezTo>
                <a:cubicBezTo>
                  <a:pt x="62216" y="193490"/>
                  <a:pt x="56876" y="188158"/>
                  <a:pt x="56876" y="181581"/>
                </a:cubicBezTo>
                <a:lnTo>
                  <a:pt x="56876" y="68714"/>
                </a:lnTo>
                <a:cubicBezTo>
                  <a:pt x="56876" y="62137"/>
                  <a:pt x="62216" y="56805"/>
                  <a:pt x="68802" y="56805"/>
                </a:cubicBezTo>
                <a:close/>
                <a:moveTo>
                  <a:pt x="23762" y="23729"/>
                </a:moveTo>
                <a:lnTo>
                  <a:pt x="23762" y="333544"/>
                </a:lnTo>
                <a:lnTo>
                  <a:pt x="122637" y="333544"/>
                </a:lnTo>
                <a:lnTo>
                  <a:pt x="122637" y="134377"/>
                </a:lnTo>
                <a:cubicBezTo>
                  <a:pt x="122637" y="127801"/>
                  <a:pt x="127977" y="122468"/>
                  <a:pt x="134563" y="122468"/>
                </a:cubicBezTo>
                <a:lnTo>
                  <a:pt x="334005" y="122468"/>
                </a:lnTo>
                <a:lnTo>
                  <a:pt x="334005" y="23729"/>
                </a:lnTo>
                <a:close/>
                <a:moveTo>
                  <a:pt x="11837" y="0"/>
                </a:moveTo>
                <a:lnTo>
                  <a:pt x="345931" y="0"/>
                </a:lnTo>
                <a:cubicBezTo>
                  <a:pt x="352427" y="0"/>
                  <a:pt x="357767" y="5332"/>
                  <a:pt x="357767" y="11820"/>
                </a:cubicBezTo>
                <a:lnTo>
                  <a:pt x="357767" y="134377"/>
                </a:lnTo>
                <a:cubicBezTo>
                  <a:pt x="357767" y="140865"/>
                  <a:pt x="352427" y="146198"/>
                  <a:pt x="345931" y="146198"/>
                </a:cubicBezTo>
                <a:lnTo>
                  <a:pt x="146400" y="146198"/>
                </a:lnTo>
                <a:lnTo>
                  <a:pt x="146400" y="345453"/>
                </a:lnTo>
                <a:cubicBezTo>
                  <a:pt x="146400" y="351941"/>
                  <a:pt x="141060" y="357273"/>
                  <a:pt x="134563" y="357273"/>
                </a:cubicBezTo>
                <a:lnTo>
                  <a:pt x="11837" y="357273"/>
                </a:lnTo>
                <a:cubicBezTo>
                  <a:pt x="5340" y="357273"/>
                  <a:pt x="0" y="351941"/>
                  <a:pt x="0" y="345453"/>
                </a:cubicBezTo>
                <a:lnTo>
                  <a:pt x="0" y="11820"/>
                </a:lnTo>
                <a:cubicBezTo>
                  <a:pt x="0" y="5332"/>
                  <a:pt x="5340" y="0"/>
                  <a:pt x="118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文字方塊 3"/>
          <p:cNvSpPr txBox="1"/>
          <p:nvPr/>
        </p:nvSpPr>
        <p:spPr>
          <a:xfrm>
            <a:off x="5553075" y="286159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+mj-ea"/>
                <a:ea typeface="+mj-ea"/>
              </a:rPr>
              <a:t>字</a:t>
            </a:r>
            <a:endParaRPr lang="zh-TW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5038725" y="40250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+mj-ea"/>
                <a:ea typeface="+mj-ea"/>
              </a:rPr>
              <a:t>畫</a:t>
            </a:r>
            <a:endParaRPr lang="zh-TW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6717075" y="322354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+mj-ea"/>
                <a:ea typeface="+mj-ea"/>
              </a:rPr>
              <a:t>色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6231300" y="452846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+mj-ea"/>
                <a:ea typeface="+mj-ea"/>
              </a:rPr>
              <a:t>版</a:t>
            </a:r>
            <a:endParaRPr lang="zh-TW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47" name="Picture 2" descr="ãååãçåçæå°çµæ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14" y="5160143"/>
            <a:ext cx="1085611" cy="9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ãååãçåçæå°çµæ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60" y="5160551"/>
            <a:ext cx="1351348" cy="97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s://qq.yh31.com/tp/sx/201203291509370947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8889" y1="5531" x2="58889" y2="5531"/>
                        <a14:foregroundMark x1="94222" y1="40044" x2="94222" y2="40044"/>
                        <a14:foregroundMark x1="92667" y1="33850" x2="92667" y2="33850"/>
                        <a14:foregroundMark x1="80889" y1="15487" x2="89556" y2="30310"/>
                        <a14:foregroundMark x1="96000" y1="48009" x2="91111" y2="57522"/>
                        <a14:foregroundMark x1="81111" y1="39823" x2="84222" y2="76991"/>
                        <a14:foregroundMark x1="89111" y1="31416" x2="95778" y2="46018"/>
                        <a14:foregroundMark x1="80667" y1="61726" x2="78889" y2="68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27" y="5172743"/>
            <a:ext cx="953653" cy="9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ãååãçåçæå°çµæ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570" y="1857228"/>
            <a:ext cx="914815" cy="82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s://qq.yh31.com/tp/sx/20120329150937094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8889" y1="5531" x2="58889" y2="5531"/>
                        <a14:foregroundMark x1="94222" y1="40044" x2="94222" y2="40044"/>
                        <a14:foregroundMark x1="92667" y1="33850" x2="92667" y2="33850"/>
                        <a14:foregroundMark x1="80889" y1="15487" x2="89556" y2="30310"/>
                        <a14:foregroundMark x1="96000" y1="48009" x2="91111" y2="57522"/>
                        <a14:foregroundMark x1="81111" y1="39823" x2="84222" y2="76991"/>
                        <a14:foregroundMark x1="89111" y1="31416" x2="95778" y2="46018"/>
                        <a14:foregroundMark x1="80667" y1="61726" x2="78889" y2="68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335" y="1865300"/>
            <a:ext cx="803617" cy="80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428000" y="3505199"/>
            <a:ext cx="2345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/>
              <a:t> 打死不用方案外顏色！</a:t>
            </a:r>
            <a:endParaRPr lang="zh-TW" altLang="en-US" sz="16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7428000" y="3865525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/>
              <a:t> 看！對齊有那麼難嗎？</a:t>
            </a:r>
            <a:endParaRPr lang="zh-TW" altLang="en-US" sz="16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675339" y="3505199"/>
            <a:ext cx="4083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1600" dirty="0"/>
              <a:t>字當然也要系統化</a:t>
            </a:r>
            <a:r>
              <a:rPr lang="zh-TW" altLang="en-US" sz="1600" dirty="0" smtClean="0"/>
              <a:t>，還要注意別人有沒有。</a:t>
            </a:r>
            <a:endParaRPr lang="zh-TW" altLang="en-US" sz="1600" dirty="0"/>
          </a:p>
        </p:txBody>
      </p:sp>
      <p:sp>
        <p:nvSpPr>
          <p:cNvPr id="88" name="文字方塊 87"/>
          <p:cNvSpPr txBox="1"/>
          <p:nvPr/>
        </p:nvSpPr>
        <p:spPr>
          <a:xfrm>
            <a:off x="1496076" y="3865525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1600" dirty="0" smtClean="0"/>
              <a:t>把</a:t>
            </a:r>
            <a:r>
              <a:rPr lang="zh-TW" altLang="en-US" sz="1600" dirty="0"/>
              <a:t>「</a:t>
            </a:r>
            <a:r>
              <a:rPr lang="zh-TW" altLang="en-US" sz="1600" dirty="0" smtClean="0"/>
              <a:t>醜」堅持到底也是一種風格！</a:t>
            </a:r>
            <a:endParaRPr lang="zh-TW" altLang="en-US" sz="1600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6094558" y="2046514"/>
            <a:ext cx="0" cy="363783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 rot="16200000">
            <a:off x="6111208" y="-1491456"/>
            <a:ext cx="0" cy="10692000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圖片 89" descr="畫面剪輯"/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0" y="1602076"/>
            <a:ext cx="3796593" cy="13758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01069" y="2311796"/>
            <a:ext cx="576000" cy="720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1308657495"/>
              </p:ext>
            </p:extLst>
          </p:nvPr>
        </p:nvGraphicFramePr>
        <p:xfrm>
          <a:off x="9562760" y="1586575"/>
          <a:ext cx="1849083" cy="123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-2402014" y="359287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別人有</a:t>
            </a:r>
            <a:r>
              <a:rPr lang="zh-TW" altLang="en-US" dirty="0" smtClean="0"/>
              <a:t>否用的字型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1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複製後色彩</a:t>
            </a:r>
            <a:r>
              <a:rPr lang="zh-TW" altLang="en-US" dirty="0"/>
              <a:t>變化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11</a:t>
            </a:fld>
            <a:endParaRPr 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553" y="2178108"/>
            <a:ext cx="4191457" cy="312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4629" y="2178108"/>
            <a:ext cx="5557874" cy="312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41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歸納一下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12</a:t>
            </a:fld>
            <a:endParaRPr 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273634" y="2231570"/>
            <a:ext cx="38218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什麼是投影片；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en-US" altLang="zh-TW" dirty="0" smtClean="0"/>
              <a:t>*.</a:t>
            </a:r>
            <a:r>
              <a:rPr lang="en-US" altLang="zh-TW" dirty="0" err="1" smtClean="0"/>
              <a:t>ppt</a:t>
            </a:r>
            <a:r>
              <a:rPr lang="en-US" altLang="zh-TW" dirty="0" smtClean="0"/>
              <a:t>, *.</a:t>
            </a:r>
            <a:r>
              <a:rPr lang="en-US" altLang="zh-TW" dirty="0" err="1" smtClean="0"/>
              <a:t>pptx</a:t>
            </a:r>
            <a:r>
              <a:rPr lang="en-US" altLang="zh-TW" dirty="0" smtClean="0"/>
              <a:t>, *.</a:t>
            </a:r>
            <a:r>
              <a:rPr lang="en-US" altLang="zh-TW" dirty="0" err="1" smtClean="0"/>
              <a:t>pptxs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什麼軟體可以作投影片；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製作目的。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/>
              <a:t>不會</a:t>
            </a:r>
            <a:r>
              <a:rPr lang="zh-TW" altLang="en-US" dirty="0" smtClean="0"/>
              <a:t>作，也要會欣賞。</a:t>
            </a:r>
            <a:r>
              <a:rPr lang="en-US" altLang="zh-TW" sz="1200" dirty="0" smtClean="0">
                <a:solidFill>
                  <a:schemeClr val="bg1">
                    <a:lumMod val="75000"/>
                  </a:schemeClr>
                </a:solidFill>
              </a:rPr>
              <a:t>(12/24</a:t>
            </a:r>
            <a:r>
              <a:rPr lang="zh-TW" altLang="en-US" sz="1200" dirty="0" smtClean="0">
                <a:solidFill>
                  <a:schemeClr val="bg1">
                    <a:lumMod val="75000"/>
                  </a:schemeClr>
                </a:solidFill>
              </a:rPr>
              <a:t> 里民大會</a:t>
            </a:r>
            <a:r>
              <a:rPr lang="en-US" altLang="zh-TW" sz="12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en-US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zh-TW" alt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904071" y="1747258"/>
            <a:ext cx="2573423" cy="439503"/>
            <a:chOff x="2364852" y="3671939"/>
            <a:chExt cx="2573423" cy="43950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7" name="文本框 43"/>
            <p:cNvSpPr txBox="1"/>
            <p:nvPr/>
          </p:nvSpPr>
          <p:spPr>
            <a:xfrm>
              <a:off x="2804494" y="3711332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投影片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1273634" y="4659085"/>
            <a:ext cx="2900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最高指導原則：易讀；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實作要求：對齊、均分；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外觀表象：風格一致；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「美」只是順便而已。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904071" y="4174773"/>
            <a:ext cx="2573423" cy="439503"/>
            <a:chOff x="2364852" y="3671939"/>
            <a:chExt cx="2573423" cy="439503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12" name="文本框 43"/>
            <p:cNvSpPr txBox="1"/>
            <p:nvPr/>
          </p:nvSpPr>
          <p:spPr>
            <a:xfrm>
              <a:off x="2804494" y="3711332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排版目的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6858005" y="2231570"/>
            <a:ext cx="2207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先知道「排版」；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學會操作軟體；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/>
              <a:t>大量</a:t>
            </a:r>
            <a:r>
              <a:rPr lang="zh-TW" altLang="en-US" dirty="0" smtClean="0"/>
              <a:t>看、模仿；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自創。</a:t>
            </a:r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6488442" y="1747258"/>
            <a:ext cx="2851641" cy="439503"/>
            <a:chOff x="2364852" y="3671939"/>
            <a:chExt cx="2851641" cy="439503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16" name="文本框 43"/>
            <p:cNvSpPr txBox="1"/>
            <p:nvPr/>
          </p:nvSpPr>
          <p:spPr>
            <a:xfrm>
              <a:off x="2804493" y="3711332"/>
              <a:ext cx="241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怎麼學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6858005" y="4659085"/>
            <a:ext cx="2930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en-US" altLang="zh-TW" dirty="0" smtClean="0"/>
              <a:t>PowerPoint </a:t>
            </a:r>
            <a:r>
              <a:rPr lang="zh-TW" altLang="en-US" dirty="0" smtClean="0"/>
              <a:t>太容易？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en-US" altLang="zh-TW" dirty="0" smtClean="0"/>
              <a:t>PowerPoint </a:t>
            </a:r>
            <a:r>
              <a:rPr lang="zh-TW" altLang="en-US" dirty="0" smtClean="0"/>
              <a:t>是個好軟體？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為什麼是投影片？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/>
              <a:t>用 </a:t>
            </a:r>
            <a:r>
              <a:rPr lang="en-US" altLang="zh-TW" dirty="0" smtClean="0"/>
              <a:t>PowerPoint </a:t>
            </a:r>
            <a:r>
              <a:rPr lang="zh-TW" altLang="en-US" dirty="0" smtClean="0"/>
              <a:t>是苦差事？</a:t>
            </a:r>
            <a:endParaRPr lang="en-US" altLang="zh-TW" dirty="0"/>
          </a:p>
        </p:txBody>
      </p:sp>
      <p:grpSp>
        <p:nvGrpSpPr>
          <p:cNvPr id="18" name="群組 17"/>
          <p:cNvGrpSpPr/>
          <p:nvPr/>
        </p:nvGrpSpPr>
        <p:grpSpPr>
          <a:xfrm>
            <a:off x="6488442" y="4174773"/>
            <a:ext cx="2573423" cy="439503"/>
            <a:chOff x="2364852" y="3671939"/>
            <a:chExt cx="2573423" cy="439503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20" name="文本框 43"/>
            <p:cNvSpPr txBox="1"/>
            <p:nvPr/>
          </p:nvSpPr>
          <p:spPr>
            <a:xfrm>
              <a:off x="2804494" y="3711332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問題</a:t>
              </a:r>
              <a:r>
                <a:rPr lang="en-US" altLang="zh-TW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...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93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1276124" y="2107066"/>
            <a:ext cx="2643868" cy="2643868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3379561" y="1279752"/>
            <a:ext cx="4298496" cy="4298496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8259355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9159243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10059130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6"/>
          <p:cNvSpPr/>
          <p:nvPr/>
        </p:nvSpPr>
        <p:spPr>
          <a:xfrm>
            <a:off x="8418650" y="3316194"/>
            <a:ext cx="260529" cy="225611"/>
          </a:xfrm>
          <a:custGeom>
            <a:avLst/>
            <a:gdLst>
              <a:gd name="connsiteX0" fmla="*/ 205065 w 605876"/>
              <a:gd name="connsiteY0" fmla="*/ 428776 h 524672"/>
              <a:gd name="connsiteX1" fmla="*/ 226551 w 605876"/>
              <a:gd name="connsiteY1" fmla="*/ 446081 h 524672"/>
              <a:gd name="connsiteX2" fmla="*/ 233109 w 605876"/>
              <a:gd name="connsiteY2" fmla="*/ 453684 h 524672"/>
              <a:gd name="connsiteX3" fmla="*/ 228349 w 605876"/>
              <a:gd name="connsiteY3" fmla="*/ 499196 h 524672"/>
              <a:gd name="connsiteX4" fmla="*/ 223377 w 605876"/>
              <a:gd name="connsiteY4" fmla="*/ 507538 h 524672"/>
              <a:gd name="connsiteX5" fmla="*/ 141188 w 605876"/>
              <a:gd name="connsiteY5" fmla="*/ 476282 h 524672"/>
              <a:gd name="connsiteX6" fmla="*/ 176835 w 605876"/>
              <a:gd name="connsiteY6" fmla="*/ 430241 h 524672"/>
              <a:gd name="connsiteX7" fmla="*/ 205065 w 605876"/>
              <a:gd name="connsiteY7" fmla="*/ 428776 h 524672"/>
              <a:gd name="connsiteX8" fmla="*/ 481191 w 605876"/>
              <a:gd name="connsiteY8" fmla="*/ 426712 h 524672"/>
              <a:gd name="connsiteX9" fmla="*/ 499583 w 605876"/>
              <a:gd name="connsiteY9" fmla="*/ 434333 h 524672"/>
              <a:gd name="connsiteX10" fmla="*/ 510478 w 605876"/>
              <a:gd name="connsiteY10" fmla="*/ 438454 h 524672"/>
              <a:gd name="connsiteX11" fmla="*/ 526874 w 605876"/>
              <a:gd name="connsiteY11" fmla="*/ 493716 h 524672"/>
              <a:gd name="connsiteX12" fmla="*/ 478851 w 605876"/>
              <a:gd name="connsiteY12" fmla="*/ 524041 h 524672"/>
              <a:gd name="connsiteX13" fmla="*/ 435059 w 605876"/>
              <a:gd name="connsiteY13" fmla="*/ 484629 h 524672"/>
              <a:gd name="connsiteX14" fmla="*/ 460022 w 605876"/>
              <a:gd name="connsiteY14" fmla="*/ 432008 h 524672"/>
              <a:gd name="connsiteX15" fmla="*/ 481191 w 605876"/>
              <a:gd name="connsiteY15" fmla="*/ 426712 h 524672"/>
              <a:gd name="connsiteX16" fmla="*/ 53061 w 605876"/>
              <a:gd name="connsiteY16" fmla="*/ 1 h 524672"/>
              <a:gd name="connsiteX17" fmla="*/ 98044 w 605876"/>
              <a:gd name="connsiteY17" fmla="*/ 2087 h 524672"/>
              <a:gd name="connsiteX18" fmla="*/ 147021 w 605876"/>
              <a:gd name="connsiteY18" fmla="*/ 21735 h 524672"/>
              <a:gd name="connsiteX19" fmla="*/ 159609 w 605876"/>
              <a:gd name="connsiteY19" fmla="*/ 48882 h 524672"/>
              <a:gd name="connsiteX20" fmla="*/ 576919 w 605876"/>
              <a:gd name="connsiteY20" fmla="*/ 34622 h 524672"/>
              <a:gd name="connsiteX21" fmla="*/ 604951 w 605876"/>
              <a:gd name="connsiteY21" fmla="*/ 62508 h 524672"/>
              <a:gd name="connsiteX22" fmla="*/ 551531 w 605876"/>
              <a:gd name="connsiteY22" fmla="*/ 185886 h 524672"/>
              <a:gd name="connsiteX23" fmla="*/ 509959 w 605876"/>
              <a:gd name="connsiteY23" fmla="*/ 288244 h 524672"/>
              <a:gd name="connsiteX24" fmla="*/ 501919 w 605876"/>
              <a:gd name="connsiteY24" fmla="*/ 295532 h 524672"/>
              <a:gd name="connsiteX25" fmla="*/ 486898 w 605876"/>
              <a:gd name="connsiteY25" fmla="*/ 302082 h 524672"/>
              <a:gd name="connsiteX26" fmla="*/ 487216 w 605876"/>
              <a:gd name="connsiteY26" fmla="*/ 302927 h 524672"/>
              <a:gd name="connsiteX27" fmla="*/ 212394 w 605876"/>
              <a:gd name="connsiteY27" fmla="*/ 303772 h 524672"/>
              <a:gd name="connsiteX28" fmla="*/ 198748 w 605876"/>
              <a:gd name="connsiteY28" fmla="*/ 360813 h 524672"/>
              <a:gd name="connsiteX29" fmla="*/ 533865 w 605876"/>
              <a:gd name="connsiteY29" fmla="*/ 360285 h 524672"/>
              <a:gd name="connsiteX30" fmla="*/ 533865 w 605876"/>
              <a:gd name="connsiteY30" fmla="*/ 403594 h 524672"/>
              <a:gd name="connsiteX31" fmla="*/ 167225 w 605876"/>
              <a:gd name="connsiteY31" fmla="*/ 406340 h 524672"/>
              <a:gd name="connsiteX32" fmla="*/ 145434 w 605876"/>
              <a:gd name="connsiteY32" fmla="*/ 377714 h 524672"/>
              <a:gd name="connsiteX33" fmla="*/ 181612 w 605876"/>
              <a:gd name="connsiteY33" fmla="*/ 279793 h 524672"/>
              <a:gd name="connsiteX34" fmla="*/ 181506 w 605876"/>
              <a:gd name="connsiteY34" fmla="*/ 279793 h 524672"/>
              <a:gd name="connsiteX35" fmla="*/ 131789 w 605876"/>
              <a:gd name="connsiteY35" fmla="*/ 122507 h 524672"/>
              <a:gd name="connsiteX36" fmla="*/ 98044 w 605876"/>
              <a:gd name="connsiteY36" fmla="*/ 47298 h 524672"/>
              <a:gd name="connsiteX37" fmla="*/ 30979 w 605876"/>
              <a:gd name="connsiteY37" fmla="*/ 45291 h 524672"/>
              <a:gd name="connsiteX38" fmla="*/ 20824 w 605876"/>
              <a:gd name="connsiteY38" fmla="*/ 47931 h 524672"/>
              <a:gd name="connsiteX39" fmla="*/ 10140 w 605876"/>
              <a:gd name="connsiteY39" fmla="*/ 8214 h 524672"/>
              <a:gd name="connsiteX40" fmla="*/ 53061 w 605876"/>
              <a:gd name="connsiteY40" fmla="*/ 1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5876" h="524672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菱形 7"/>
          <p:cNvSpPr/>
          <p:nvPr/>
        </p:nvSpPr>
        <p:spPr>
          <a:xfrm>
            <a:off x="9318538" y="3298932"/>
            <a:ext cx="260530" cy="260137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菱形 8"/>
          <p:cNvSpPr/>
          <p:nvPr/>
        </p:nvSpPr>
        <p:spPr>
          <a:xfrm>
            <a:off x="10218425" y="3339369"/>
            <a:ext cx="260530" cy="179263"/>
          </a:xfrm>
          <a:custGeom>
            <a:avLst/>
            <a:gdLst>
              <a:gd name="T0" fmla="*/ 6771 w 6827"/>
              <a:gd name="T1" fmla="*/ 2140 h 4704"/>
              <a:gd name="T2" fmla="*/ 5664 w 6827"/>
              <a:gd name="T3" fmla="*/ 664 h 4704"/>
              <a:gd name="T4" fmla="*/ 5443 w 6827"/>
              <a:gd name="T5" fmla="*/ 554 h 4704"/>
              <a:gd name="T6" fmla="*/ 4613 w 6827"/>
              <a:gd name="T7" fmla="*/ 554 h 4704"/>
              <a:gd name="T8" fmla="*/ 4613 w 6827"/>
              <a:gd name="T9" fmla="*/ 277 h 4704"/>
              <a:gd name="T10" fmla="*/ 4336 w 6827"/>
              <a:gd name="T11" fmla="*/ 0 h 4704"/>
              <a:gd name="T12" fmla="*/ 830 w 6827"/>
              <a:gd name="T13" fmla="*/ 0 h 4704"/>
              <a:gd name="T14" fmla="*/ 554 w 6827"/>
              <a:gd name="T15" fmla="*/ 277 h 4704"/>
              <a:gd name="T16" fmla="*/ 554 w 6827"/>
              <a:gd name="T17" fmla="*/ 3505 h 4704"/>
              <a:gd name="T18" fmla="*/ 277 w 6827"/>
              <a:gd name="T19" fmla="*/ 3505 h 4704"/>
              <a:gd name="T20" fmla="*/ 0 w 6827"/>
              <a:gd name="T21" fmla="*/ 3782 h 4704"/>
              <a:gd name="T22" fmla="*/ 277 w 6827"/>
              <a:gd name="T23" fmla="*/ 4059 h 4704"/>
              <a:gd name="T24" fmla="*/ 830 w 6827"/>
              <a:gd name="T25" fmla="*/ 4059 h 4704"/>
              <a:gd name="T26" fmla="*/ 830 w 6827"/>
              <a:gd name="T27" fmla="*/ 4059 h 4704"/>
              <a:gd name="T28" fmla="*/ 831 w 6827"/>
              <a:gd name="T29" fmla="*/ 4059 h 4704"/>
              <a:gd name="T30" fmla="*/ 1519 w 6827"/>
              <a:gd name="T31" fmla="*/ 4059 h 4704"/>
              <a:gd name="T32" fmla="*/ 2399 w 6827"/>
              <a:gd name="T33" fmla="*/ 4704 h 4704"/>
              <a:gd name="T34" fmla="*/ 3279 w 6827"/>
              <a:gd name="T35" fmla="*/ 4059 h 4704"/>
              <a:gd name="T36" fmla="*/ 4102 w 6827"/>
              <a:gd name="T37" fmla="*/ 4059 h 4704"/>
              <a:gd name="T38" fmla="*/ 4982 w 6827"/>
              <a:gd name="T39" fmla="*/ 4704 h 4704"/>
              <a:gd name="T40" fmla="*/ 5862 w 6827"/>
              <a:gd name="T41" fmla="*/ 4059 h 4704"/>
              <a:gd name="T42" fmla="*/ 6550 w 6827"/>
              <a:gd name="T43" fmla="*/ 4059 h 4704"/>
              <a:gd name="T44" fmla="*/ 6827 w 6827"/>
              <a:gd name="T45" fmla="*/ 3782 h 4704"/>
              <a:gd name="T46" fmla="*/ 6827 w 6827"/>
              <a:gd name="T47" fmla="*/ 2306 h 4704"/>
              <a:gd name="T48" fmla="*/ 6771 w 6827"/>
              <a:gd name="T49" fmla="*/ 2140 h 4704"/>
              <a:gd name="T50" fmla="*/ 2399 w 6827"/>
              <a:gd name="T51" fmla="*/ 4151 h 4704"/>
              <a:gd name="T52" fmla="*/ 2030 w 6827"/>
              <a:gd name="T53" fmla="*/ 3782 h 4704"/>
              <a:gd name="T54" fmla="*/ 2399 w 6827"/>
              <a:gd name="T55" fmla="*/ 3413 h 4704"/>
              <a:gd name="T56" fmla="*/ 2768 w 6827"/>
              <a:gd name="T57" fmla="*/ 3782 h 4704"/>
              <a:gd name="T58" fmla="*/ 2399 w 6827"/>
              <a:gd name="T59" fmla="*/ 4151 h 4704"/>
              <a:gd name="T60" fmla="*/ 4059 w 6827"/>
              <a:gd name="T61" fmla="*/ 831 h 4704"/>
              <a:gd name="T62" fmla="*/ 4059 w 6827"/>
              <a:gd name="T63" fmla="*/ 3505 h 4704"/>
              <a:gd name="T64" fmla="*/ 3279 w 6827"/>
              <a:gd name="T65" fmla="*/ 3505 h 4704"/>
              <a:gd name="T66" fmla="*/ 2399 w 6827"/>
              <a:gd name="T67" fmla="*/ 2859 h 4704"/>
              <a:gd name="T68" fmla="*/ 1519 w 6827"/>
              <a:gd name="T69" fmla="*/ 3505 h 4704"/>
              <a:gd name="T70" fmla="*/ 1107 w 6827"/>
              <a:gd name="T71" fmla="*/ 3505 h 4704"/>
              <a:gd name="T72" fmla="*/ 1107 w 6827"/>
              <a:gd name="T73" fmla="*/ 554 h 4704"/>
              <a:gd name="T74" fmla="*/ 4059 w 6827"/>
              <a:gd name="T75" fmla="*/ 554 h 4704"/>
              <a:gd name="T76" fmla="*/ 4059 w 6827"/>
              <a:gd name="T77" fmla="*/ 831 h 4704"/>
              <a:gd name="T78" fmla="*/ 5351 w 6827"/>
              <a:gd name="T79" fmla="*/ 3782 h 4704"/>
              <a:gd name="T80" fmla="*/ 4982 w 6827"/>
              <a:gd name="T81" fmla="*/ 4151 h 4704"/>
              <a:gd name="T82" fmla="*/ 4613 w 6827"/>
              <a:gd name="T83" fmla="*/ 3782 h 4704"/>
              <a:gd name="T84" fmla="*/ 4982 w 6827"/>
              <a:gd name="T85" fmla="*/ 3413 h 4704"/>
              <a:gd name="T86" fmla="*/ 5351 w 6827"/>
              <a:gd name="T87" fmla="*/ 3782 h 4704"/>
              <a:gd name="T88" fmla="*/ 5351 w 6827"/>
              <a:gd name="T89" fmla="*/ 3782 h 4704"/>
              <a:gd name="T90" fmla="*/ 5351 w 6827"/>
              <a:gd name="T91" fmla="*/ 3782 h 4704"/>
              <a:gd name="T92" fmla="*/ 6273 w 6827"/>
              <a:gd name="T93" fmla="*/ 3505 h 4704"/>
              <a:gd name="T94" fmla="*/ 5862 w 6827"/>
              <a:gd name="T95" fmla="*/ 3505 h 4704"/>
              <a:gd name="T96" fmla="*/ 4982 w 6827"/>
              <a:gd name="T97" fmla="*/ 2859 h 4704"/>
              <a:gd name="T98" fmla="*/ 4613 w 6827"/>
              <a:gd name="T99" fmla="*/ 2937 h 4704"/>
              <a:gd name="T100" fmla="*/ 4613 w 6827"/>
              <a:gd name="T101" fmla="*/ 1107 h 4704"/>
              <a:gd name="T102" fmla="*/ 5305 w 6827"/>
              <a:gd name="T103" fmla="*/ 1107 h 4704"/>
              <a:gd name="T104" fmla="*/ 6273 w 6827"/>
              <a:gd name="T105" fmla="*/ 2398 h 4704"/>
              <a:gd name="T106" fmla="*/ 6273 w 6827"/>
              <a:gd name="T107" fmla="*/ 3505 h 4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27" h="4704">
                <a:moveTo>
                  <a:pt x="6771" y="2140"/>
                </a:moveTo>
                <a:lnTo>
                  <a:pt x="5664" y="664"/>
                </a:lnTo>
                <a:cubicBezTo>
                  <a:pt x="5612" y="595"/>
                  <a:pt x="5530" y="554"/>
                  <a:pt x="5443" y="554"/>
                </a:cubicBezTo>
                <a:lnTo>
                  <a:pt x="4613" y="554"/>
                </a:lnTo>
                <a:lnTo>
                  <a:pt x="4613" y="277"/>
                </a:lnTo>
                <a:cubicBezTo>
                  <a:pt x="4613" y="124"/>
                  <a:pt x="4489" y="0"/>
                  <a:pt x="4336" y="0"/>
                </a:cubicBezTo>
                <a:lnTo>
                  <a:pt x="830" y="0"/>
                </a:lnTo>
                <a:cubicBezTo>
                  <a:pt x="677" y="0"/>
                  <a:pt x="554" y="124"/>
                  <a:pt x="554" y="277"/>
                </a:cubicBezTo>
                <a:lnTo>
                  <a:pt x="554" y="3505"/>
                </a:lnTo>
                <a:lnTo>
                  <a:pt x="277" y="3505"/>
                </a:lnTo>
                <a:cubicBezTo>
                  <a:pt x="124" y="3505"/>
                  <a:pt x="0" y="3629"/>
                  <a:pt x="0" y="3782"/>
                </a:cubicBezTo>
                <a:cubicBezTo>
                  <a:pt x="0" y="3935"/>
                  <a:pt x="124" y="4059"/>
                  <a:pt x="277" y="4059"/>
                </a:cubicBezTo>
                <a:lnTo>
                  <a:pt x="830" y="4059"/>
                </a:lnTo>
                <a:cubicBezTo>
                  <a:pt x="830" y="4059"/>
                  <a:pt x="830" y="4059"/>
                  <a:pt x="830" y="4059"/>
                </a:cubicBezTo>
                <a:cubicBezTo>
                  <a:pt x="831" y="4059"/>
                  <a:pt x="831" y="4059"/>
                  <a:pt x="831" y="4059"/>
                </a:cubicBezTo>
                <a:lnTo>
                  <a:pt x="1519" y="4059"/>
                </a:lnTo>
                <a:cubicBezTo>
                  <a:pt x="1636" y="4433"/>
                  <a:pt x="1986" y="4704"/>
                  <a:pt x="2399" y="4704"/>
                </a:cubicBezTo>
                <a:cubicBezTo>
                  <a:pt x="2811" y="4704"/>
                  <a:pt x="3161" y="4433"/>
                  <a:pt x="3279" y="4059"/>
                </a:cubicBezTo>
                <a:lnTo>
                  <a:pt x="4102" y="4059"/>
                </a:lnTo>
                <a:cubicBezTo>
                  <a:pt x="4219" y="4433"/>
                  <a:pt x="4569" y="4704"/>
                  <a:pt x="4982" y="4704"/>
                </a:cubicBezTo>
                <a:cubicBezTo>
                  <a:pt x="5394" y="4704"/>
                  <a:pt x="5744" y="4433"/>
                  <a:pt x="5862" y="4059"/>
                </a:cubicBezTo>
                <a:lnTo>
                  <a:pt x="6550" y="4059"/>
                </a:lnTo>
                <a:cubicBezTo>
                  <a:pt x="6703" y="4059"/>
                  <a:pt x="6827" y="3935"/>
                  <a:pt x="6827" y="3782"/>
                </a:cubicBezTo>
                <a:lnTo>
                  <a:pt x="6827" y="2306"/>
                </a:lnTo>
                <a:cubicBezTo>
                  <a:pt x="6827" y="2246"/>
                  <a:pt x="6807" y="2188"/>
                  <a:pt x="6771" y="2140"/>
                </a:cubicBezTo>
                <a:close/>
                <a:moveTo>
                  <a:pt x="2399" y="4151"/>
                </a:moveTo>
                <a:cubicBezTo>
                  <a:pt x="2195" y="4151"/>
                  <a:pt x="2030" y="3985"/>
                  <a:pt x="2030" y="3782"/>
                </a:cubicBezTo>
                <a:cubicBezTo>
                  <a:pt x="2030" y="3578"/>
                  <a:pt x="2195" y="3413"/>
                  <a:pt x="2399" y="3413"/>
                </a:cubicBezTo>
                <a:cubicBezTo>
                  <a:pt x="2602" y="3413"/>
                  <a:pt x="2768" y="3578"/>
                  <a:pt x="2768" y="3782"/>
                </a:cubicBezTo>
                <a:cubicBezTo>
                  <a:pt x="2768" y="3985"/>
                  <a:pt x="2602" y="4151"/>
                  <a:pt x="2399" y="4151"/>
                </a:cubicBezTo>
                <a:close/>
                <a:moveTo>
                  <a:pt x="4059" y="831"/>
                </a:moveTo>
                <a:lnTo>
                  <a:pt x="4059" y="3505"/>
                </a:lnTo>
                <a:lnTo>
                  <a:pt x="3279" y="3505"/>
                </a:lnTo>
                <a:cubicBezTo>
                  <a:pt x="3161" y="3131"/>
                  <a:pt x="2811" y="2859"/>
                  <a:pt x="2399" y="2859"/>
                </a:cubicBezTo>
                <a:cubicBezTo>
                  <a:pt x="1986" y="2859"/>
                  <a:pt x="1636" y="3131"/>
                  <a:pt x="1519" y="3505"/>
                </a:cubicBezTo>
                <a:lnTo>
                  <a:pt x="1107" y="3505"/>
                </a:lnTo>
                <a:lnTo>
                  <a:pt x="1107" y="554"/>
                </a:lnTo>
                <a:lnTo>
                  <a:pt x="4059" y="554"/>
                </a:lnTo>
                <a:lnTo>
                  <a:pt x="4059" y="831"/>
                </a:lnTo>
                <a:close/>
                <a:moveTo>
                  <a:pt x="5351" y="3782"/>
                </a:moveTo>
                <a:cubicBezTo>
                  <a:pt x="5351" y="3985"/>
                  <a:pt x="5185" y="4151"/>
                  <a:pt x="4982" y="4151"/>
                </a:cubicBezTo>
                <a:cubicBezTo>
                  <a:pt x="4778" y="4151"/>
                  <a:pt x="4613" y="3985"/>
                  <a:pt x="4613" y="3782"/>
                </a:cubicBezTo>
                <a:cubicBezTo>
                  <a:pt x="4613" y="3578"/>
                  <a:pt x="4778" y="3413"/>
                  <a:pt x="4982" y="3413"/>
                </a:cubicBezTo>
                <a:cubicBezTo>
                  <a:pt x="5185" y="3413"/>
                  <a:pt x="5351" y="3578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lose/>
                <a:moveTo>
                  <a:pt x="6273" y="3505"/>
                </a:moveTo>
                <a:lnTo>
                  <a:pt x="5862" y="3505"/>
                </a:lnTo>
                <a:cubicBezTo>
                  <a:pt x="5744" y="3131"/>
                  <a:pt x="5394" y="2859"/>
                  <a:pt x="4982" y="2859"/>
                </a:cubicBezTo>
                <a:cubicBezTo>
                  <a:pt x="4850" y="2859"/>
                  <a:pt x="4726" y="2887"/>
                  <a:pt x="4613" y="2937"/>
                </a:cubicBezTo>
                <a:lnTo>
                  <a:pt x="4613" y="1107"/>
                </a:lnTo>
                <a:lnTo>
                  <a:pt x="5305" y="1107"/>
                </a:lnTo>
                <a:lnTo>
                  <a:pt x="6273" y="2398"/>
                </a:lnTo>
                <a:lnTo>
                  <a:pt x="6273" y="3505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文本框 9"/>
          <p:cNvSpPr txBox="1"/>
          <p:nvPr/>
        </p:nvSpPr>
        <p:spPr>
          <a:xfrm>
            <a:off x="2069512" y="2321004"/>
            <a:ext cx="105709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2</a:t>
            </a:r>
            <a:endParaRPr lang="zh-CN" altLang="en-US" sz="138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576637" y="2894340"/>
            <a:ext cx="3904343" cy="1009444"/>
            <a:chOff x="3576637" y="2784170"/>
            <a:chExt cx="3904343" cy="1009444"/>
          </a:xfrm>
        </p:grpSpPr>
        <p:sp>
          <p:nvSpPr>
            <p:cNvPr id="17" name="文本框 10"/>
            <p:cNvSpPr txBox="1"/>
            <p:nvPr/>
          </p:nvSpPr>
          <p:spPr>
            <a:xfrm>
              <a:off x="3576637" y="2784170"/>
              <a:ext cx="3904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zh-TW" altLang="en-US" sz="4800" dirty="0">
                  <a:latin typeface="Noto Sans CJK TC Black" pitchFamily="34" charset="-120"/>
                  <a:ea typeface="Noto Sans CJK TC Black" pitchFamily="34" charset="-120"/>
                </a:rPr>
                <a:t>版</a:t>
              </a:r>
              <a:endParaRPr lang="zh-CN" altLang="en-US" sz="4800" dirty="0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19" name="文本框 11"/>
            <p:cNvSpPr txBox="1"/>
            <p:nvPr/>
          </p:nvSpPr>
          <p:spPr>
            <a:xfrm>
              <a:off x="4172950" y="3467563"/>
              <a:ext cx="2711716" cy="326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n-US" altLang="zh-TW" sz="1400" dirty="0" err="1" smtClean="0"/>
                <a:t>templatess</a:t>
              </a:r>
              <a:endParaRPr lang="en-US" altLang="zh-CN" sz="1400" dirty="0"/>
            </a:p>
          </p:txBody>
        </p:sp>
      </p:grpSp>
      <p:sp>
        <p:nvSpPr>
          <p:cNvPr id="20" name="文本框 12"/>
          <p:cNvSpPr txBox="1"/>
          <p:nvPr/>
        </p:nvSpPr>
        <p:spPr>
          <a:xfrm>
            <a:off x="2004878" y="3291487"/>
            <a:ext cx="1215388" cy="400110"/>
          </a:xfrm>
          <a:prstGeom prst="rect">
            <a:avLst/>
          </a:prstGeom>
          <a:solidFill>
            <a:srgbClr val="FCFCFC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PART 02</a:t>
            </a:r>
            <a:endParaRPr lang="zh-CN" altLang="en-US" sz="20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4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檢視 → 投影片母片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3873039" y="2035635"/>
            <a:ext cx="4458695" cy="3995059"/>
            <a:chOff x="4199624" y="2394864"/>
            <a:chExt cx="3790491" cy="3396338"/>
          </a:xfrm>
        </p:grpSpPr>
        <p:sp>
          <p:nvSpPr>
            <p:cNvPr id="4" name="圓角矩形 3"/>
            <p:cNvSpPr/>
            <p:nvPr/>
          </p:nvSpPr>
          <p:spPr>
            <a:xfrm>
              <a:off x="4610103" y="2601692"/>
              <a:ext cx="2988000" cy="298800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199624" y="4996542"/>
              <a:ext cx="979714" cy="674914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010401" y="2394864"/>
              <a:ext cx="979714" cy="674914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quotation-mark_32371"/>
            <p:cNvSpPr>
              <a:spLocks noChangeAspect="1"/>
            </p:cNvSpPr>
            <p:nvPr/>
          </p:nvSpPr>
          <p:spPr bwMode="auto">
            <a:xfrm>
              <a:off x="4475584" y="5323428"/>
              <a:ext cx="504000" cy="467774"/>
            </a:xfrm>
            <a:custGeom>
              <a:avLst/>
              <a:gdLst>
                <a:gd name="T0" fmla="*/ 2004 w 4654"/>
                <a:gd name="T1" fmla="*/ 191 h 4326"/>
                <a:gd name="T2" fmla="*/ 2004 w 4654"/>
                <a:gd name="T3" fmla="*/ 968 h 4326"/>
                <a:gd name="T4" fmla="*/ 1813 w 4654"/>
                <a:gd name="T5" fmla="*/ 1158 h 4326"/>
                <a:gd name="T6" fmla="*/ 1205 w 4654"/>
                <a:gd name="T7" fmla="*/ 2305 h 4326"/>
                <a:gd name="T8" fmla="*/ 1813 w 4654"/>
                <a:gd name="T9" fmla="*/ 2305 h 4326"/>
                <a:gd name="T10" fmla="*/ 2004 w 4654"/>
                <a:gd name="T11" fmla="*/ 2495 h 4326"/>
                <a:gd name="T12" fmla="*/ 2004 w 4654"/>
                <a:gd name="T13" fmla="*/ 4135 h 4326"/>
                <a:gd name="T14" fmla="*/ 1813 w 4654"/>
                <a:gd name="T15" fmla="*/ 4326 h 4326"/>
                <a:gd name="T16" fmla="*/ 191 w 4654"/>
                <a:gd name="T17" fmla="*/ 4326 h 4326"/>
                <a:gd name="T18" fmla="*/ 0 w 4654"/>
                <a:gd name="T19" fmla="*/ 4135 h 4326"/>
                <a:gd name="T20" fmla="*/ 0 w 4654"/>
                <a:gd name="T21" fmla="*/ 2495 h 4326"/>
                <a:gd name="T22" fmla="*/ 109 w 4654"/>
                <a:gd name="T23" fmla="*/ 1501 h 4326"/>
                <a:gd name="T24" fmla="*/ 448 w 4654"/>
                <a:gd name="T25" fmla="*/ 713 h 4326"/>
                <a:gd name="T26" fmla="*/ 1023 w 4654"/>
                <a:gd name="T27" fmla="*/ 187 h 4326"/>
                <a:gd name="T28" fmla="*/ 1813 w 4654"/>
                <a:gd name="T29" fmla="*/ 0 h 4326"/>
                <a:gd name="T30" fmla="*/ 2004 w 4654"/>
                <a:gd name="T31" fmla="*/ 191 h 4326"/>
                <a:gd name="T32" fmla="*/ 4464 w 4654"/>
                <a:gd name="T33" fmla="*/ 1158 h 4326"/>
                <a:gd name="T34" fmla="*/ 4654 w 4654"/>
                <a:gd name="T35" fmla="*/ 968 h 4326"/>
                <a:gd name="T36" fmla="*/ 4654 w 4654"/>
                <a:gd name="T37" fmla="*/ 191 h 4326"/>
                <a:gd name="T38" fmla="*/ 4464 w 4654"/>
                <a:gd name="T39" fmla="*/ 0 h 4326"/>
                <a:gd name="T40" fmla="*/ 3674 w 4654"/>
                <a:gd name="T41" fmla="*/ 187 h 4326"/>
                <a:gd name="T42" fmla="*/ 3098 w 4654"/>
                <a:gd name="T43" fmla="*/ 713 h 4326"/>
                <a:gd name="T44" fmla="*/ 2759 w 4654"/>
                <a:gd name="T45" fmla="*/ 1501 h 4326"/>
                <a:gd name="T46" fmla="*/ 2650 w 4654"/>
                <a:gd name="T47" fmla="*/ 2495 h 4326"/>
                <a:gd name="T48" fmla="*/ 2650 w 4654"/>
                <a:gd name="T49" fmla="*/ 4135 h 4326"/>
                <a:gd name="T50" fmla="*/ 2841 w 4654"/>
                <a:gd name="T51" fmla="*/ 4326 h 4326"/>
                <a:gd name="T52" fmla="*/ 4464 w 4654"/>
                <a:gd name="T53" fmla="*/ 4326 h 4326"/>
                <a:gd name="T54" fmla="*/ 4654 w 4654"/>
                <a:gd name="T55" fmla="*/ 4135 h 4326"/>
                <a:gd name="T56" fmla="*/ 4654 w 4654"/>
                <a:gd name="T57" fmla="*/ 2495 h 4326"/>
                <a:gd name="T58" fmla="*/ 4464 w 4654"/>
                <a:gd name="T59" fmla="*/ 2305 h 4326"/>
                <a:gd name="T60" fmla="*/ 3864 w 4654"/>
                <a:gd name="T61" fmla="*/ 2305 h 4326"/>
                <a:gd name="T62" fmla="*/ 4464 w 4654"/>
                <a:gd name="T63" fmla="*/ 1158 h 4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54" h="4326">
                  <a:moveTo>
                    <a:pt x="2004" y="191"/>
                  </a:moveTo>
                  <a:lnTo>
                    <a:pt x="2004" y="968"/>
                  </a:lnTo>
                  <a:cubicBezTo>
                    <a:pt x="2004" y="1073"/>
                    <a:pt x="1919" y="1158"/>
                    <a:pt x="1813" y="1158"/>
                  </a:cubicBezTo>
                  <a:cubicBezTo>
                    <a:pt x="1437" y="1158"/>
                    <a:pt x="1233" y="1544"/>
                    <a:pt x="1205" y="2305"/>
                  </a:cubicBezTo>
                  <a:lnTo>
                    <a:pt x="1813" y="2305"/>
                  </a:lnTo>
                  <a:cubicBezTo>
                    <a:pt x="1919" y="2305"/>
                    <a:pt x="2004" y="2390"/>
                    <a:pt x="2004" y="2495"/>
                  </a:cubicBezTo>
                  <a:lnTo>
                    <a:pt x="2004" y="4135"/>
                  </a:lnTo>
                  <a:cubicBezTo>
                    <a:pt x="2004" y="4241"/>
                    <a:pt x="1919" y="4326"/>
                    <a:pt x="1813" y="4326"/>
                  </a:cubicBezTo>
                  <a:lnTo>
                    <a:pt x="191" y="4326"/>
                  </a:lnTo>
                  <a:cubicBezTo>
                    <a:pt x="85" y="4326"/>
                    <a:pt x="0" y="4241"/>
                    <a:pt x="0" y="4135"/>
                  </a:cubicBezTo>
                  <a:lnTo>
                    <a:pt x="0" y="2495"/>
                  </a:lnTo>
                  <a:cubicBezTo>
                    <a:pt x="0" y="2131"/>
                    <a:pt x="37" y="1796"/>
                    <a:pt x="109" y="1501"/>
                  </a:cubicBezTo>
                  <a:cubicBezTo>
                    <a:pt x="183" y="1198"/>
                    <a:pt x="297" y="933"/>
                    <a:pt x="448" y="713"/>
                  </a:cubicBezTo>
                  <a:cubicBezTo>
                    <a:pt x="602" y="488"/>
                    <a:pt x="796" y="311"/>
                    <a:pt x="1023" y="187"/>
                  </a:cubicBezTo>
                  <a:cubicBezTo>
                    <a:pt x="1252" y="63"/>
                    <a:pt x="1518" y="0"/>
                    <a:pt x="1813" y="0"/>
                  </a:cubicBezTo>
                  <a:cubicBezTo>
                    <a:pt x="1919" y="0"/>
                    <a:pt x="2004" y="86"/>
                    <a:pt x="2004" y="191"/>
                  </a:cubicBezTo>
                  <a:close/>
                  <a:moveTo>
                    <a:pt x="4464" y="1158"/>
                  </a:moveTo>
                  <a:cubicBezTo>
                    <a:pt x="4569" y="1158"/>
                    <a:pt x="4654" y="1073"/>
                    <a:pt x="4654" y="968"/>
                  </a:cubicBezTo>
                  <a:lnTo>
                    <a:pt x="4654" y="191"/>
                  </a:lnTo>
                  <a:cubicBezTo>
                    <a:pt x="4654" y="86"/>
                    <a:pt x="4569" y="0"/>
                    <a:pt x="4464" y="0"/>
                  </a:cubicBezTo>
                  <a:cubicBezTo>
                    <a:pt x="4168" y="0"/>
                    <a:pt x="3902" y="63"/>
                    <a:pt x="3674" y="187"/>
                  </a:cubicBezTo>
                  <a:cubicBezTo>
                    <a:pt x="3447" y="311"/>
                    <a:pt x="3253" y="488"/>
                    <a:pt x="3098" y="713"/>
                  </a:cubicBezTo>
                  <a:cubicBezTo>
                    <a:pt x="2948" y="933"/>
                    <a:pt x="2834" y="1198"/>
                    <a:pt x="2759" y="1501"/>
                  </a:cubicBezTo>
                  <a:cubicBezTo>
                    <a:pt x="2687" y="1796"/>
                    <a:pt x="2650" y="2131"/>
                    <a:pt x="2650" y="2495"/>
                  </a:cubicBezTo>
                  <a:lnTo>
                    <a:pt x="2650" y="4135"/>
                  </a:lnTo>
                  <a:cubicBezTo>
                    <a:pt x="2650" y="4241"/>
                    <a:pt x="2736" y="4326"/>
                    <a:pt x="2841" y="4326"/>
                  </a:cubicBezTo>
                  <a:lnTo>
                    <a:pt x="4464" y="4326"/>
                  </a:lnTo>
                  <a:cubicBezTo>
                    <a:pt x="4569" y="4326"/>
                    <a:pt x="4654" y="4241"/>
                    <a:pt x="4654" y="4135"/>
                  </a:cubicBezTo>
                  <a:lnTo>
                    <a:pt x="4654" y="2495"/>
                  </a:lnTo>
                  <a:cubicBezTo>
                    <a:pt x="4654" y="2390"/>
                    <a:pt x="4569" y="2305"/>
                    <a:pt x="4464" y="2305"/>
                  </a:cubicBezTo>
                  <a:lnTo>
                    <a:pt x="3864" y="2305"/>
                  </a:lnTo>
                  <a:cubicBezTo>
                    <a:pt x="3892" y="1544"/>
                    <a:pt x="4093" y="1158"/>
                    <a:pt x="4464" y="1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" name="right-quote-sign_56826"/>
            <p:cNvSpPr>
              <a:spLocks noChangeAspect="1"/>
            </p:cNvSpPr>
            <p:nvPr/>
          </p:nvSpPr>
          <p:spPr bwMode="auto">
            <a:xfrm>
              <a:off x="7378726" y="2394864"/>
              <a:ext cx="504000" cy="444190"/>
            </a:xfrm>
            <a:custGeom>
              <a:avLst/>
              <a:gdLst>
                <a:gd name="connsiteX0" fmla="*/ 387182 w 607899"/>
                <a:gd name="connsiteY0" fmla="*/ 0 h 535760"/>
                <a:gd name="connsiteX1" fmla="*/ 576756 w 607899"/>
                <a:gd name="connsiteY1" fmla="*/ 0 h 535760"/>
                <a:gd name="connsiteX2" fmla="*/ 607899 w 607899"/>
                <a:gd name="connsiteY2" fmla="*/ 31095 h 535760"/>
                <a:gd name="connsiteX3" fmla="*/ 607899 w 607899"/>
                <a:gd name="connsiteY3" fmla="*/ 179895 h 535760"/>
                <a:gd name="connsiteX4" fmla="*/ 588633 w 607899"/>
                <a:gd name="connsiteY4" fmla="*/ 352227 h 535760"/>
                <a:gd name="connsiteX5" fmla="*/ 517368 w 607899"/>
                <a:gd name="connsiteY5" fmla="*/ 465449 h 535760"/>
                <a:gd name="connsiteX6" fmla="*/ 412808 w 607899"/>
                <a:gd name="connsiteY6" fmla="*/ 533196 h 535760"/>
                <a:gd name="connsiteX7" fmla="*/ 372219 w 607899"/>
                <a:gd name="connsiteY7" fmla="*/ 517975 h 535760"/>
                <a:gd name="connsiteX8" fmla="*/ 349773 w 607899"/>
                <a:gd name="connsiteY8" fmla="*/ 470679 h 535760"/>
                <a:gd name="connsiteX9" fmla="*/ 365251 w 607899"/>
                <a:gd name="connsiteY9" fmla="*/ 428891 h 535760"/>
                <a:gd name="connsiteX10" fmla="*/ 443390 w 607899"/>
                <a:gd name="connsiteY10" fmla="*/ 370529 h 535760"/>
                <a:gd name="connsiteX11" fmla="*/ 477901 w 607899"/>
                <a:gd name="connsiteY11" fmla="*/ 251471 h 535760"/>
                <a:gd name="connsiteX12" fmla="*/ 387182 w 607899"/>
                <a:gd name="connsiteY12" fmla="*/ 251471 h 535760"/>
                <a:gd name="connsiteX13" fmla="*/ 356039 w 607899"/>
                <a:gd name="connsiteY13" fmla="*/ 220375 h 535760"/>
                <a:gd name="connsiteX14" fmla="*/ 356039 w 607899"/>
                <a:gd name="connsiteY14" fmla="*/ 31095 h 535760"/>
                <a:gd name="connsiteX15" fmla="*/ 387182 w 607899"/>
                <a:gd name="connsiteY15" fmla="*/ 0 h 535760"/>
                <a:gd name="connsiteX16" fmla="*/ 40424 w 607899"/>
                <a:gd name="connsiteY16" fmla="*/ 0 h 535760"/>
                <a:gd name="connsiteX17" fmla="*/ 229998 w 607899"/>
                <a:gd name="connsiteY17" fmla="*/ 0 h 535760"/>
                <a:gd name="connsiteX18" fmla="*/ 261141 w 607899"/>
                <a:gd name="connsiteY18" fmla="*/ 31094 h 535760"/>
                <a:gd name="connsiteX19" fmla="*/ 261141 w 607899"/>
                <a:gd name="connsiteY19" fmla="*/ 179887 h 535760"/>
                <a:gd name="connsiteX20" fmla="*/ 241875 w 607899"/>
                <a:gd name="connsiteY20" fmla="*/ 352631 h 535760"/>
                <a:gd name="connsiteX21" fmla="*/ 170189 w 607899"/>
                <a:gd name="connsiteY21" fmla="*/ 465428 h 535760"/>
                <a:gd name="connsiteX22" fmla="*/ 66144 w 607899"/>
                <a:gd name="connsiteY22" fmla="*/ 533032 h 535760"/>
                <a:gd name="connsiteX23" fmla="*/ 25414 w 607899"/>
                <a:gd name="connsiteY23" fmla="*/ 517859 h 535760"/>
                <a:gd name="connsiteX24" fmla="*/ 3015 w 607899"/>
                <a:gd name="connsiteY24" fmla="*/ 470657 h 535760"/>
                <a:gd name="connsiteX25" fmla="*/ 18493 w 607899"/>
                <a:gd name="connsiteY25" fmla="*/ 428872 h 535760"/>
                <a:gd name="connsiteX26" fmla="*/ 96632 w 607899"/>
                <a:gd name="connsiteY26" fmla="*/ 370513 h 535760"/>
                <a:gd name="connsiteX27" fmla="*/ 131143 w 607899"/>
                <a:gd name="connsiteY27" fmla="*/ 251459 h 535760"/>
                <a:gd name="connsiteX28" fmla="*/ 40424 w 607899"/>
                <a:gd name="connsiteY28" fmla="*/ 251459 h 535760"/>
                <a:gd name="connsiteX29" fmla="*/ 9281 w 607899"/>
                <a:gd name="connsiteY29" fmla="*/ 220365 h 535760"/>
                <a:gd name="connsiteX30" fmla="*/ 9281 w 607899"/>
                <a:gd name="connsiteY30" fmla="*/ 31094 h 535760"/>
                <a:gd name="connsiteX31" fmla="*/ 40424 w 607899"/>
                <a:gd name="connsiteY31" fmla="*/ 0 h 53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7899" h="535760">
                  <a:moveTo>
                    <a:pt x="387182" y="0"/>
                  </a:moveTo>
                  <a:lnTo>
                    <a:pt x="576756" y="0"/>
                  </a:lnTo>
                  <a:cubicBezTo>
                    <a:pt x="593964" y="0"/>
                    <a:pt x="607899" y="13914"/>
                    <a:pt x="607899" y="31095"/>
                  </a:cubicBezTo>
                  <a:lnTo>
                    <a:pt x="607899" y="179895"/>
                  </a:lnTo>
                  <a:cubicBezTo>
                    <a:pt x="607899" y="252731"/>
                    <a:pt x="601493" y="310113"/>
                    <a:pt x="588633" y="352227"/>
                  </a:cubicBezTo>
                  <a:cubicBezTo>
                    <a:pt x="575820" y="394294"/>
                    <a:pt x="552065" y="432020"/>
                    <a:pt x="517368" y="465449"/>
                  </a:cubicBezTo>
                  <a:cubicBezTo>
                    <a:pt x="488937" y="492856"/>
                    <a:pt x="454099" y="515361"/>
                    <a:pt x="412808" y="533196"/>
                  </a:cubicBezTo>
                  <a:cubicBezTo>
                    <a:pt x="397377" y="539826"/>
                    <a:pt x="379467" y="533196"/>
                    <a:pt x="372219" y="517975"/>
                  </a:cubicBezTo>
                  <a:lnTo>
                    <a:pt x="349773" y="470679"/>
                  </a:lnTo>
                  <a:cubicBezTo>
                    <a:pt x="342291" y="454851"/>
                    <a:pt x="349212" y="435941"/>
                    <a:pt x="365251" y="428891"/>
                  </a:cubicBezTo>
                  <a:cubicBezTo>
                    <a:pt x="400089" y="413530"/>
                    <a:pt x="426182" y="394061"/>
                    <a:pt x="443390" y="370529"/>
                  </a:cubicBezTo>
                  <a:cubicBezTo>
                    <a:pt x="465181" y="340695"/>
                    <a:pt x="476732" y="301055"/>
                    <a:pt x="477901" y="251471"/>
                  </a:cubicBezTo>
                  <a:lnTo>
                    <a:pt x="387182" y="251471"/>
                  </a:lnTo>
                  <a:cubicBezTo>
                    <a:pt x="369974" y="251471"/>
                    <a:pt x="356039" y="237557"/>
                    <a:pt x="356039" y="220375"/>
                  </a:cubicBezTo>
                  <a:lnTo>
                    <a:pt x="356039" y="31095"/>
                  </a:lnTo>
                  <a:cubicBezTo>
                    <a:pt x="356039" y="13914"/>
                    <a:pt x="369974" y="0"/>
                    <a:pt x="387182" y="0"/>
                  </a:cubicBezTo>
                  <a:close/>
                  <a:moveTo>
                    <a:pt x="40424" y="0"/>
                  </a:moveTo>
                  <a:lnTo>
                    <a:pt x="229998" y="0"/>
                  </a:lnTo>
                  <a:cubicBezTo>
                    <a:pt x="247206" y="0"/>
                    <a:pt x="261141" y="13913"/>
                    <a:pt x="261141" y="31094"/>
                  </a:cubicBezTo>
                  <a:lnTo>
                    <a:pt x="261141" y="179887"/>
                  </a:lnTo>
                  <a:cubicBezTo>
                    <a:pt x="261141" y="253280"/>
                    <a:pt x="254735" y="310846"/>
                    <a:pt x="241875" y="352631"/>
                  </a:cubicBezTo>
                  <a:cubicBezTo>
                    <a:pt x="229062" y="394417"/>
                    <a:pt x="205167" y="432000"/>
                    <a:pt x="170189" y="465428"/>
                  </a:cubicBezTo>
                  <a:cubicBezTo>
                    <a:pt x="141571" y="492741"/>
                    <a:pt x="106920" y="515291"/>
                    <a:pt x="66144" y="533032"/>
                  </a:cubicBezTo>
                  <a:cubicBezTo>
                    <a:pt x="50665" y="539755"/>
                    <a:pt x="32662" y="533032"/>
                    <a:pt x="25414" y="517859"/>
                  </a:cubicBezTo>
                  <a:lnTo>
                    <a:pt x="3015" y="470657"/>
                  </a:lnTo>
                  <a:cubicBezTo>
                    <a:pt x="-4467" y="454830"/>
                    <a:pt x="2454" y="435922"/>
                    <a:pt x="18493" y="428872"/>
                  </a:cubicBezTo>
                  <a:cubicBezTo>
                    <a:pt x="53331" y="413512"/>
                    <a:pt x="79424" y="394043"/>
                    <a:pt x="96632" y="370513"/>
                  </a:cubicBezTo>
                  <a:cubicBezTo>
                    <a:pt x="118423" y="340679"/>
                    <a:pt x="129974" y="301041"/>
                    <a:pt x="131143" y="251459"/>
                  </a:cubicBezTo>
                  <a:lnTo>
                    <a:pt x="40424" y="251459"/>
                  </a:lnTo>
                  <a:cubicBezTo>
                    <a:pt x="23216" y="251459"/>
                    <a:pt x="9281" y="237546"/>
                    <a:pt x="9281" y="220365"/>
                  </a:cubicBezTo>
                  <a:lnTo>
                    <a:pt x="9281" y="31094"/>
                  </a:lnTo>
                  <a:cubicBezTo>
                    <a:pt x="9281" y="13913"/>
                    <a:pt x="23216" y="0"/>
                    <a:pt x="40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3" name="群組 12"/>
          <p:cNvGrpSpPr/>
          <p:nvPr/>
        </p:nvGrpSpPr>
        <p:grpSpPr>
          <a:xfrm>
            <a:off x="150134" y="2394864"/>
            <a:ext cx="3790491" cy="3396338"/>
            <a:chOff x="4199624" y="2394864"/>
            <a:chExt cx="3790491" cy="3396338"/>
          </a:xfrm>
        </p:grpSpPr>
        <p:sp>
          <p:nvSpPr>
            <p:cNvPr id="14" name="圓角矩形 13"/>
            <p:cNvSpPr/>
            <p:nvPr/>
          </p:nvSpPr>
          <p:spPr>
            <a:xfrm>
              <a:off x="4610103" y="2601692"/>
              <a:ext cx="2988000" cy="2988000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199624" y="4996542"/>
              <a:ext cx="979714" cy="674914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010401" y="2394864"/>
              <a:ext cx="979714" cy="674914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quotation-mark_32371"/>
            <p:cNvSpPr>
              <a:spLocks noChangeAspect="1"/>
            </p:cNvSpPr>
            <p:nvPr/>
          </p:nvSpPr>
          <p:spPr bwMode="auto">
            <a:xfrm>
              <a:off x="4475584" y="5323428"/>
              <a:ext cx="504000" cy="467774"/>
            </a:xfrm>
            <a:custGeom>
              <a:avLst/>
              <a:gdLst>
                <a:gd name="T0" fmla="*/ 2004 w 4654"/>
                <a:gd name="T1" fmla="*/ 191 h 4326"/>
                <a:gd name="T2" fmla="*/ 2004 w 4654"/>
                <a:gd name="T3" fmla="*/ 968 h 4326"/>
                <a:gd name="T4" fmla="*/ 1813 w 4654"/>
                <a:gd name="T5" fmla="*/ 1158 h 4326"/>
                <a:gd name="T6" fmla="*/ 1205 w 4654"/>
                <a:gd name="T7" fmla="*/ 2305 h 4326"/>
                <a:gd name="T8" fmla="*/ 1813 w 4654"/>
                <a:gd name="T9" fmla="*/ 2305 h 4326"/>
                <a:gd name="T10" fmla="*/ 2004 w 4654"/>
                <a:gd name="T11" fmla="*/ 2495 h 4326"/>
                <a:gd name="T12" fmla="*/ 2004 w 4654"/>
                <a:gd name="T13" fmla="*/ 4135 h 4326"/>
                <a:gd name="T14" fmla="*/ 1813 w 4654"/>
                <a:gd name="T15" fmla="*/ 4326 h 4326"/>
                <a:gd name="T16" fmla="*/ 191 w 4654"/>
                <a:gd name="T17" fmla="*/ 4326 h 4326"/>
                <a:gd name="T18" fmla="*/ 0 w 4654"/>
                <a:gd name="T19" fmla="*/ 4135 h 4326"/>
                <a:gd name="T20" fmla="*/ 0 w 4654"/>
                <a:gd name="T21" fmla="*/ 2495 h 4326"/>
                <a:gd name="T22" fmla="*/ 109 w 4654"/>
                <a:gd name="T23" fmla="*/ 1501 h 4326"/>
                <a:gd name="T24" fmla="*/ 448 w 4654"/>
                <a:gd name="T25" fmla="*/ 713 h 4326"/>
                <a:gd name="T26" fmla="*/ 1023 w 4654"/>
                <a:gd name="T27" fmla="*/ 187 h 4326"/>
                <a:gd name="T28" fmla="*/ 1813 w 4654"/>
                <a:gd name="T29" fmla="*/ 0 h 4326"/>
                <a:gd name="T30" fmla="*/ 2004 w 4654"/>
                <a:gd name="T31" fmla="*/ 191 h 4326"/>
                <a:gd name="T32" fmla="*/ 4464 w 4654"/>
                <a:gd name="T33" fmla="*/ 1158 h 4326"/>
                <a:gd name="T34" fmla="*/ 4654 w 4654"/>
                <a:gd name="T35" fmla="*/ 968 h 4326"/>
                <a:gd name="T36" fmla="*/ 4654 w 4654"/>
                <a:gd name="T37" fmla="*/ 191 h 4326"/>
                <a:gd name="T38" fmla="*/ 4464 w 4654"/>
                <a:gd name="T39" fmla="*/ 0 h 4326"/>
                <a:gd name="T40" fmla="*/ 3674 w 4654"/>
                <a:gd name="T41" fmla="*/ 187 h 4326"/>
                <a:gd name="T42" fmla="*/ 3098 w 4654"/>
                <a:gd name="T43" fmla="*/ 713 h 4326"/>
                <a:gd name="T44" fmla="*/ 2759 w 4654"/>
                <a:gd name="T45" fmla="*/ 1501 h 4326"/>
                <a:gd name="T46" fmla="*/ 2650 w 4654"/>
                <a:gd name="T47" fmla="*/ 2495 h 4326"/>
                <a:gd name="T48" fmla="*/ 2650 w 4654"/>
                <a:gd name="T49" fmla="*/ 4135 h 4326"/>
                <a:gd name="T50" fmla="*/ 2841 w 4654"/>
                <a:gd name="T51" fmla="*/ 4326 h 4326"/>
                <a:gd name="T52" fmla="*/ 4464 w 4654"/>
                <a:gd name="T53" fmla="*/ 4326 h 4326"/>
                <a:gd name="T54" fmla="*/ 4654 w 4654"/>
                <a:gd name="T55" fmla="*/ 4135 h 4326"/>
                <a:gd name="T56" fmla="*/ 4654 w 4654"/>
                <a:gd name="T57" fmla="*/ 2495 h 4326"/>
                <a:gd name="T58" fmla="*/ 4464 w 4654"/>
                <a:gd name="T59" fmla="*/ 2305 h 4326"/>
                <a:gd name="T60" fmla="*/ 3864 w 4654"/>
                <a:gd name="T61" fmla="*/ 2305 h 4326"/>
                <a:gd name="T62" fmla="*/ 4464 w 4654"/>
                <a:gd name="T63" fmla="*/ 1158 h 4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54" h="4326">
                  <a:moveTo>
                    <a:pt x="2004" y="191"/>
                  </a:moveTo>
                  <a:lnTo>
                    <a:pt x="2004" y="968"/>
                  </a:lnTo>
                  <a:cubicBezTo>
                    <a:pt x="2004" y="1073"/>
                    <a:pt x="1919" y="1158"/>
                    <a:pt x="1813" y="1158"/>
                  </a:cubicBezTo>
                  <a:cubicBezTo>
                    <a:pt x="1437" y="1158"/>
                    <a:pt x="1233" y="1544"/>
                    <a:pt x="1205" y="2305"/>
                  </a:cubicBezTo>
                  <a:lnTo>
                    <a:pt x="1813" y="2305"/>
                  </a:lnTo>
                  <a:cubicBezTo>
                    <a:pt x="1919" y="2305"/>
                    <a:pt x="2004" y="2390"/>
                    <a:pt x="2004" y="2495"/>
                  </a:cubicBezTo>
                  <a:lnTo>
                    <a:pt x="2004" y="4135"/>
                  </a:lnTo>
                  <a:cubicBezTo>
                    <a:pt x="2004" y="4241"/>
                    <a:pt x="1919" y="4326"/>
                    <a:pt x="1813" y="4326"/>
                  </a:cubicBezTo>
                  <a:lnTo>
                    <a:pt x="191" y="4326"/>
                  </a:lnTo>
                  <a:cubicBezTo>
                    <a:pt x="85" y="4326"/>
                    <a:pt x="0" y="4241"/>
                    <a:pt x="0" y="4135"/>
                  </a:cubicBezTo>
                  <a:lnTo>
                    <a:pt x="0" y="2495"/>
                  </a:lnTo>
                  <a:cubicBezTo>
                    <a:pt x="0" y="2131"/>
                    <a:pt x="37" y="1796"/>
                    <a:pt x="109" y="1501"/>
                  </a:cubicBezTo>
                  <a:cubicBezTo>
                    <a:pt x="183" y="1198"/>
                    <a:pt x="297" y="933"/>
                    <a:pt x="448" y="713"/>
                  </a:cubicBezTo>
                  <a:cubicBezTo>
                    <a:pt x="602" y="488"/>
                    <a:pt x="796" y="311"/>
                    <a:pt x="1023" y="187"/>
                  </a:cubicBezTo>
                  <a:cubicBezTo>
                    <a:pt x="1252" y="63"/>
                    <a:pt x="1518" y="0"/>
                    <a:pt x="1813" y="0"/>
                  </a:cubicBezTo>
                  <a:cubicBezTo>
                    <a:pt x="1919" y="0"/>
                    <a:pt x="2004" y="86"/>
                    <a:pt x="2004" y="191"/>
                  </a:cubicBezTo>
                  <a:close/>
                  <a:moveTo>
                    <a:pt x="4464" y="1158"/>
                  </a:moveTo>
                  <a:cubicBezTo>
                    <a:pt x="4569" y="1158"/>
                    <a:pt x="4654" y="1073"/>
                    <a:pt x="4654" y="968"/>
                  </a:cubicBezTo>
                  <a:lnTo>
                    <a:pt x="4654" y="191"/>
                  </a:lnTo>
                  <a:cubicBezTo>
                    <a:pt x="4654" y="86"/>
                    <a:pt x="4569" y="0"/>
                    <a:pt x="4464" y="0"/>
                  </a:cubicBezTo>
                  <a:cubicBezTo>
                    <a:pt x="4168" y="0"/>
                    <a:pt x="3902" y="63"/>
                    <a:pt x="3674" y="187"/>
                  </a:cubicBezTo>
                  <a:cubicBezTo>
                    <a:pt x="3447" y="311"/>
                    <a:pt x="3253" y="488"/>
                    <a:pt x="3098" y="713"/>
                  </a:cubicBezTo>
                  <a:cubicBezTo>
                    <a:pt x="2948" y="933"/>
                    <a:pt x="2834" y="1198"/>
                    <a:pt x="2759" y="1501"/>
                  </a:cubicBezTo>
                  <a:cubicBezTo>
                    <a:pt x="2687" y="1796"/>
                    <a:pt x="2650" y="2131"/>
                    <a:pt x="2650" y="2495"/>
                  </a:cubicBezTo>
                  <a:lnTo>
                    <a:pt x="2650" y="4135"/>
                  </a:lnTo>
                  <a:cubicBezTo>
                    <a:pt x="2650" y="4241"/>
                    <a:pt x="2736" y="4326"/>
                    <a:pt x="2841" y="4326"/>
                  </a:cubicBezTo>
                  <a:lnTo>
                    <a:pt x="4464" y="4326"/>
                  </a:lnTo>
                  <a:cubicBezTo>
                    <a:pt x="4569" y="4326"/>
                    <a:pt x="4654" y="4241"/>
                    <a:pt x="4654" y="4135"/>
                  </a:cubicBezTo>
                  <a:lnTo>
                    <a:pt x="4654" y="2495"/>
                  </a:lnTo>
                  <a:cubicBezTo>
                    <a:pt x="4654" y="2390"/>
                    <a:pt x="4569" y="2305"/>
                    <a:pt x="4464" y="2305"/>
                  </a:cubicBezTo>
                  <a:lnTo>
                    <a:pt x="3864" y="2305"/>
                  </a:lnTo>
                  <a:cubicBezTo>
                    <a:pt x="3892" y="1544"/>
                    <a:pt x="4093" y="1158"/>
                    <a:pt x="4464" y="11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</p:sp>
        <p:sp>
          <p:nvSpPr>
            <p:cNvPr id="18" name="right-quote-sign_56826"/>
            <p:cNvSpPr>
              <a:spLocks noChangeAspect="1"/>
            </p:cNvSpPr>
            <p:nvPr/>
          </p:nvSpPr>
          <p:spPr bwMode="auto">
            <a:xfrm>
              <a:off x="7378726" y="2394864"/>
              <a:ext cx="504000" cy="444190"/>
            </a:xfrm>
            <a:custGeom>
              <a:avLst/>
              <a:gdLst>
                <a:gd name="connsiteX0" fmla="*/ 387182 w 607899"/>
                <a:gd name="connsiteY0" fmla="*/ 0 h 535760"/>
                <a:gd name="connsiteX1" fmla="*/ 576756 w 607899"/>
                <a:gd name="connsiteY1" fmla="*/ 0 h 535760"/>
                <a:gd name="connsiteX2" fmla="*/ 607899 w 607899"/>
                <a:gd name="connsiteY2" fmla="*/ 31095 h 535760"/>
                <a:gd name="connsiteX3" fmla="*/ 607899 w 607899"/>
                <a:gd name="connsiteY3" fmla="*/ 179895 h 535760"/>
                <a:gd name="connsiteX4" fmla="*/ 588633 w 607899"/>
                <a:gd name="connsiteY4" fmla="*/ 352227 h 535760"/>
                <a:gd name="connsiteX5" fmla="*/ 517368 w 607899"/>
                <a:gd name="connsiteY5" fmla="*/ 465449 h 535760"/>
                <a:gd name="connsiteX6" fmla="*/ 412808 w 607899"/>
                <a:gd name="connsiteY6" fmla="*/ 533196 h 535760"/>
                <a:gd name="connsiteX7" fmla="*/ 372219 w 607899"/>
                <a:gd name="connsiteY7" fmla="*/ 517975 h 535760"/>
                <a:gd name="connsiteX8" fmla="*/ 349773 w 607899"/>
                <a:gd name="connsiteY8" fmla="*/ 470679 h 535760"/>
                <a:gd name="connsiteX9" fmla="*/ 365251 w 607899"/>
                <a:gd name="connsiteY9" fmla="*/ 428891 h 535760"/>
                <a:gd name="connsiteX10" fmla="*/ 443390 w 607899"/>
                <a:gd name="connsiteY10" fmla="*/ 370529 h 535760"/>
                <a:gd name="connsiteX11" fmla="*/ 477901 w 607899"/>
                <a:gd name="connsiteY11" fmla="*/ 251471 h 535760"/>
                <a:gd name="connsiteX12" fmla="*/ 387182 w 607899"/>
                <a:gd name="connsiteY12" fmla="*/ 251471 h 535760"/>
                <a:gd name="connsiteX13" fmla="*/ 356039 w 607899"/>
                <a:gd name="connsiteY13" fmla="*/ 220375 h 535760"/>
                <a:gd name="connsiteX14" fmla="*/ 356039 w 607899"/>
                <a:gd name="connsiteY14" fmla="*/ 31095 h 535760"/>
                <a:gd name="connsiteX15" fmla="*/ 387182 w 607899"/>
                <a:gd name="connsiteY15" fmla="*/ 0 h 535760"/>
                <a:gd name="connsiteX16" fmla="*/ 40424 w 607899"/>
                <a:gd name="connsiteY16" fmla="*/ 0 h 535760"/>
                <a:gd name="connsiteX17" fmla="*/ 229998 w 607899"/>
                <a:gd name="connsiteY17" fmla="*/ 0 h 535760"/>
                <a:gd name="connsiteX18" fmla="*/ 261141 w 607899"/>
                <a:gd name="connsiteY18" fmla="*/ 31094 h 535760"/>
                <a:gd name="connsiteX19" fmla="*/ 261141 w 607899"/>
                <a:gd name="connsiteY19" fmla="*/ 179887 h 535760"/>
                <a:gd name="connsiteX20" fmla="*/ 241875 w 607899"/>
                <a:gd name="connsiteY20" fmla="*/ 352631 h 535760"/>
                <a:gd name="connsiteX21" fmla="*/ 170189 w 607899"/>
                <a:gd name="connsiteY21" fmla="*/ 465428 h 535760"/>
                <a:gd name="connsiteX22" fmla="*/ 66144 w 607899"/>
                <a:gd name="connsiteY22" fmla="*/ 533032 h 535760"/>
                <a:gd name="connsiteX23" fmla="*/ 25414 w 607899"/>
                <a:gd name="connsiteY23" fmla="*/ 517859 h 535760"/>
                <a:gd name="connsiteX24" fmla="*/ 3015 w 607899"/>
                <a:gd name="connsiteY24" fmla="*/ 470657 h 535760"/>
                <a:gd name="connsiteX25" fmla="*/ 18493 w 607899"/>
                <a:gd name="connsiteY25" fmla="*/ 428872 h 535760"/>
                <a:gd name="connsiteX26" fmla="*/ 96632 w 607899"/>
                <a:gd name="connsiteY26" fmla="*/ 370513 h 535760"/>
                <a:gd name="connsiteX27" fmla="*/ 131143 w 607899"/>
                <a:gd name="connsiteY27" fmla="*/ 251459 h 535760"/>
                <a:gd name="connsiteX28" fmla="*/ 40424 w 607899"/>
                <a:gd name="connsiteY28" fmla="*/ 251459 h 535760"/>
                <a:gd name="connsiteX29" fmla="*/ 9281 w 607899"/>
                <a:gd name="connsiteY29" fmla="*/ 220365 h 535760"/>
                <a:gd name="connsiteX30" fmla="*/ 9281 w 607899"/>
                <a:gd name="connsiteY30" fmla="*/ 31094 h 535760"/>
                <a:gd name="connsiteX31" fmla="*/ 40424 w 607899"/>
                <a:gd name="connsiteY31" fmla="*/ 0 h 53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7899" h="535760">
                  <a:moveTo>
                    <a:pt x="387182" y="0"/>
                  </a:moveTo>
                  <a:lnTo>
                    <a:pt x="576756" y="0"/>
                  </a:lnTo>
                  <a:cubicBezTo>
                    <a:pt x="593964" y="0"/>
                    <a:pt x="607899" y="13914"/>
                    <a:pt x="607899" y="31095"/>
                  </a:cubicBezTo>
                  <a:lnTo>
                    <a:pt x="607899" y="179895"/>
                  </a:lnTo>
                  <a:cubicBezTo>
                    <a:pt x="607899" y="252731"/>
                    <a:pt x="601493" y="310113"/>
                    <a:pt x="588633" y="352227"/>
                  </a:cubicBezTo>
                  <a:cubicBezTo>
                    <a:pt x="575820" y="394294"/>
                    <a:pt x="552065" y="432020"/>
                    <a:pt x="517368" y="465449"/>
                  </a:cubicBezTo>
                  <a:cubicBezTo>
                    <a:pt x="488937" y="492856"/>
                    <a:pt x="454099" y="515361"/>
                    <a:pt x="412808" y="533196"/>
                  </a:cubicBezTo>
                  <a:cubicBezTo>
                    <a:pt x="397377" y="539826"/>
                    <a:pt x="379467" y="533196"/>
                    <a:pt x="372219" y="517975"/>
                  </a:cubicBezTo>
                  <a:lnTo>
                    <a:pt x="349773" y="470679"/>
                  </a:lnTo>
                  <a:cubicBezTo>
                    <a:pt x="342291" y="454851"/>
                    <a:pt x="349212" y="435941"/>
                    <a:pt x="365251" y="428891"/>
                  </a:cubicBezTo>
                  <a:cubicBezTo>
                    <a:pt x="400089" y="413530"/>
                    <a:pt x="426182" y="394061"/>
                    <a:pt x="443390" y="370529"/>
                  </a:cubicBezTo>
                  <a:cubicBezTo>
                    <a:pt x="465181" y="340695"/>
                    <a:pt x="476732" y="301055"/>
                    <a:pt x="477901" y="251471"/>
                  </a:cubicBezTo>
                  <a:lnTo>
                    <a:pt x="387182" y="251471"/>
                  </a:lnTo>
                  <a:cubicBezTo>
                    <a:pt x="369974" y="251471"/>
                    <a:pt x="356039" y="237557"/>
                    <a:pt x="356039" y="220375"/>
                  </a:cubicBezTo>
                  <a:lnTo>
                    <a:pt x="356039" y="31095"/>
                  </a:lnTo>
                  <a:cubicBezTo>
                    <a:pt x="356039" y="13914"/>
                    <a:pt x="369974" y="0"/>
                    <a:pt x="387182" y="0"/>
                  </a:cubicBezTo>
                  <a:close/>
                  <a:moveTo>
                    <a:pt x="40424" y="0"/>
                  </a:moveTo>
                  <a:lnTo>
                    <a:pt x="229998" y="0"/>
                  </a:lnTo>
                  <a:cubicBezTo>
                    <a:pt x="247206" y="0"/>
                    <a:pt x="261141" y="13913"/>
                    <a:pt x="261141" y="31094"/>
                  </a:cubicBezTo>
                  <a:lnTo>
                    <a:pt x="261141" y="179887"/>
                  </a:lnTo>
                  <a:cubicBezTo>
                    <a:pt x="261141" y="253280"/>
                    <a:pt x="254735" y="310846"/>
                    <a:pt x="241875" y="352631"/>
                  </a:cubicBezTo>
                  <a:cubicBezTo>
                    <a:pt x="229062" y="394417"/>
                    <a:pt x="205167" y="432000"/>
                    <a:pt x="170189" y="465428"/>
                  </a:cubicBezTo>
                  <a:cubicBezTo>
                    <a:pt x="141571" y="492741"/>
                    <a:pt x="106920" y="515291"/>
                    <a:pt x="66144" y="533032"/>
                  </a:cubicBezTo>
                  <a:cubicBezTo>
                    <a:pt x="50665" y="539755"/>
                    <a:pt x="32662" y="533032"/>
                    <a:pt x="25414" y="517859"/>
                  </a:cubicBezTo>
                  <a:lnTo>
                    <a:pt x="3015" y="470657"/>
                  </a:lnTo>
                  <a:cubicBezTo>
                    <a:pt x="-4467" y="454830"/>
                    <a:pt x="2454" y="435922"/>
                    <a:pt x="18493" y="428872"/>
                  </a:cubicBezTo>
                  <a:cubicBezTo>
                    <a:pt x="53331" y="413512"/>
                    <a:pt x="79424" y="394043"/>
                    <a:pt x="96632" y="370513"/>
                  </a:cubicBezTo>
                  <a:cubicBezTo>
                    <a:pt x="118423" y="340679"/>
                    <a:pt x="129974" y="301041"/>
                    <a:pt x="131143" y="251459"/>
                  </a:cubicBezTo>
                  <a:lnTo>
                    <a:pt x="40424" y="251459"/>
                  </a:lnTo>
                  <a:cubicBezTo>
                    <a:pt x="23216" y="251459"/>
                    <a:pt x="9281" y="237546"/>
                    <a:pt x="9281" y="220365"/>
                  </a:cubicBezTo>
                  <a:lnTo>
                    <a:pt x="9281" y="31094"/>
                  </a:lnTo>
                  <a:cubicBezTo>
                    <a:pt x="9281" y="13913"/>
                    <a:pt x="23216" y="0"/>
                    <a:pt x="4042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</p:sp>
      </p:grpSp>
      <p:grpSp>
        <p:nvGrpSpPr>
          <p:cNvPr id="19" name="群組 18"/>
          <p:cNvGrpSpPr/>
          <p:nvPr/>
        </p:nvGrpSpPr>
        <p:grpSpPr>
          <a:xfrm>
            <a:off x="8270877" y="2394864"/>
            <a:ext cx="3790491" cy="3396338"/>
            <a:chOff x="4199624" y="2394864"/>
            <a:chExt cx="3790491" cy="3396338"/>
          </a:xfrm>
        </p:grpSpPr>
        <p:sp>
          <p:nvSpPr>
            <p:cNvPr id="20" name="圓角矩形 19"/>
            <p:cNvSpPr/>
            <p:nvPr/>
          </p:nvSpPr>
          <p:spPr>
            <a:xfrm>
              <a:off x="4610103" y="2601692"/>
              <a:ext cx="2988000" cy="2988000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4199624" y="4996542"/>
              <a:ext cx="979714" cy="674914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7010401" y="2394864"/>
              <a:ext cx="979714" cy="674914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quotation-mark_32371"/>
            <p:cNvSpPr>
              <a:spLocks noChangeAspect="1"/>
            </p:cNvSpPr>
            <p:nvPr/>
          </p:nvSpPr>
          <p:spPr bwMode="auto">
            <a:xfrm>
              <a:off x="4475584" y="5323428"/>
              <a:ext cx="504000" cy="467774"/>
            </a:xfrm>
            <a:custGeom>
              <a:avLst/>
              <a:gdLst>
                <a:gd name="T0" fmla="*/ 2004 w 4654"/>
                <a:gd name="T1" fmla="*/ 191 h 4326"/>
                <a:gd name="T2" fmla="*/ 2004 w 4654"/>
                <a:gd name="T3" fmla="*/ 968 h 4326"/>
                <a:gd name="T4" fmla="*/ 1813 w 4654"/>
                <a:gd name="T5" fmla="*/ 1158 h 4326"/>
                <a:gd name="T6" fmla="*/ 1205 w 4654"/>
                <a:gd name="T7" fmla="*/ 2305 h 4326"/>
                <a:gd name="T8" fmla="*/ 1813 w 4654"/>
                <a:gd name="T9" fmla="*/ 2305 h 4326"/>
                <a:gd name="T10" fmla="*/ 2004 w 4654"/>
                <a:gd name="T11" fmla="*/ 2495 h 4326"/>
                <a:gd name="T12" fmla="*/ 2004 w 4654"/>
                <a:gd name="T13" fmla="*/ 4135 h 4326"/>
                <a:gd name="T14" fmla="*/ 1813 w 4654"/>
                <a:gd name="T15" fmla="*/ 4326 h 4326"/>
                <a:gd name="T16" fmla="*/ 191 w 4654"/>
                <a:gd name="T17" fmla="*/ 4326 h 4326"/>
                <a:gd name="T18" fmla="*/ 0 w 4654"/>
                <a:gd name="T19" fmla="*/ 4135 h 4326"/>
                <a:gd name="T20" fmla="*/ 0 w 4654"/>
                <a:gd name="T21" fmla="*/ 2495 h 4326"/>
                <a:gd name="T22" fmla="*/ 109 w 4654"/>
                <a:gd name="T23" fmla="*/ 1501 h 4326"/>
                <a:gd name="T24" fmla="*/ 448 w 4654"/>
                <a:gd name="T25" fmla="*/ 713 h 4326"/>
                <a:gd name="T26" fmla="*/ 1023 w 4654"/>
                <a:gd name="T27" fmla="*/ 187 h 4326"/>
                <a:gd name="T28" fmla="*/ 1813 w 4654"/>
                <a:gd name="T29" fmla="*/ 0 h 4326"/>
                <a:gd name="T30" fmla="*/ 2004 w 4654"/>
                <a:gd name="T31" fmla="*/ 191 h 4326"/>
                <a:gd name="T32" fmla="*/ 4464 w 4654"/>
                <a:gd name="T33" fmla="*/ 1158 h 4326"/>
                <a:gd name="T34" fmla="*/ 4654 w 4654"/>
                <a:gd name="T35" fmla="*/ 968 h 4326"/>
                <a:gd name="T36" fmla="*/ 4654 w 4654"/>
                <a:gd name="T37" fmla="*/ 191 h 4326"/>
                <a:gd name="T38" fmla="*/ 4464 w 4654"/>
                <a:gd name="T39" fmla="*/ 0 h 4326"/>
                <a:gd name="T40" fmla="*/ 3674 w 4654"/>
                <a:gd name="T41" fmla="*/ 187 h 4326"/>
                <a:gd name="T42" fmla="*/ 3098 w 4654"/>
                <a:gd name="T43" fmla="*/ 713 h 4326"/>
                <a:gd name="T44" fmla="*/ 2759 w 4654"/>
                <a:gd name="T45" fmla="*/ 1501 h 4326"/>
                <a:gd name="T46" fmla="*/ 2650 w 4654"/>
                <a:gd name="T47" fmla="*/ 2495 h 4326"/>
                <a:gd name="T48" fmla="*/ 2650 w 4654"/>
                <a:gd name="T49" fmla="*/ 4135 h 4326"/>
                <a:gd name="T50" fmla="*/ 2841 w 4654"/>
                <a:gd name="T51" fmla="*/ 4326 h 4326"/>
                <a:gd name="T52" fmla="*/ 4464 w 4654"/>
                <a:gd name="T53" fmla="*/ 4326 h 4326"/>
                <a:gd name="T54" fmla="*/ 4654 w 4654"/>
                <a:gd name="T55" fmla="*/ 4135 h 4326"/>
                <a:gd name="T56" fmla="*/ 4654 w 4654"/>
                <a:gd name="T57" fmla="*/ 2495 h 4326"/>
                <a:gd name="T58" fmla="*/ 4464 w 4654"/>
                <a:gd name="T59" fmla="*/ 2305 h 4326"/>
                <a:gd name="T60" fmla="*/ 3864 w 4654"/>
                <a:gd name="T61" fmla="*/ 2305 h 4326"/>
                <a:gd name="T62" fmla="*/ 4464 w 4654"/>
                <a:gd name="T63" fmla="*/ 1158 h 4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54" h="4326">
                  <a:moveTo>
                    <a:pt x="2004" y="191"/>
                  </a:moveTo>
                  <a:lnTo>
                    <a:pt x="2004" y="968"/>
                  </a:lnTo>
                  <a:cubicBezTo>
                    <a:pt x="2004" y="1073"/>
                    <a:pt x="1919" y="1158"/>
                    <a:pt x="1813" y="1158"/>
                  </a:cubicBezTo>
                  <a:cubicBezTo>
                    <a:pt x="1437" y="1158"/>
                    <a:pt x="1233" y="1544"/>
                    <a:pt x="1205" y="2305"/>
                  </a:cubicBezTo>
                  <a:lnTo>
                    <a:pt x="1813" y="2305"/>
                  </a:lnTo>
                  <a:cubicBezTo>
                    <a:pt x="1919" y="2305"/>
                    <a:pt x="2004" y="2390"/>
                    <a:pt x="2004" y="2495"/>
                  </a:cubicBezTo>
                  <a:lnTo>
                    <a:pt x="2004" y="4135"/>
                  </a:lnTo>
                  <a:cubicBezTo>
                    <a:pt x="2004" y="4241"/>
                    <a:pt x="1919" y="4326"/>
                    <a:pt x="1813" y="4326"/>
                  </a:cubicBezTo>
                  <a:lnTo>
                    <a:pt x="191" y="4326"/>
                  </a:lnTo>
                  <a:cubicBezTo>
                    <a:pt x="85" y="4326"/>
                    <a:pt x="0" y="4241"/>
                    <a:pt x="0" y="4135"/>
                  </a:cubicBezTo>
                  <a:lnTo>
                    <a:pt x="0" y="2495"/>
                  </a:lnTo>
                  <a:cubicBezTo>
                    <a:pt x="0" y="2131"/>
                    <a:pt x="37" y="1796"/>
                    <a:pt x="109" y="1501"/>
                  </a:cubicBezTo>
                  <a:cubicBezTo>
                    <a:pt x="183" y="1198"/>
                    <a:pt x="297" y="933"/>
                    <a:pt x="448" y="713"/>
                  </a:cubicBezTo>
                  <a:cubicBezTo>
                    <a:pt x="602" y="488"/>
                    <a:pt x="796" y="311"/>
                    <a:pt x="1023" y="187"/>
                  </a:cubicBezTo>
                  <a:cubicBezTo>
                    <a:pt x="1252" y="63"/>
                    <a:pt x="1518" y="0"/>
                    <a:pt x="1813" y="0"/>
                  </a:cubicBezTo>
                  <a:cubicBezTo>
                    <a:pt x="1919" y="0"/>
                    <a:pt x="2004" y="86"/>
                    <a:pt x="2004" y="191"/>
                  </a:cubicBezTo>
                  <a:close/>
                  <a:moveTo>
                    <a:pt x="4464" y="1158"/>
                  </a:moveTo>
                  <a:cubicBezTo>
                    <a:pt x="4569" y="1158"/>
                    <a:pt x="4654" y="1073"/>
                    <a:pt x="4654" y="968"/>
                  </a:cubicBezTo>
                  <a:lnTo>
                    <a:pt x="4654" y="191"/>
                  </a:lnTo>
                  <a:cubicBezTo>
                    <a:pt x="4654" y="86"/>
                    <a:pt x="4569" y="0"/>
                    <a:pt x="4464" y="0"/>
                  </a:cubicBezTo>
                  <a:cubicBezTo>
                    <a:pt x="4168" y="0"/>
                    <a:pt x="3902" y="63"/>
                    <a:pt x="3674" y="187"/>
                  </a:cubicBezTo>
                  <a:cubicBezTo>
                    <a:pt x="3447" y="311"/>
                    <a:pt x="3253" y="488"/>
                    <a:pt x="3098" y="713"/>
                  </a:cubicBezTo>
                  <a:cubicBezTo>
                    <a:pt x="2948" y="933"/>
                    <a:pt x="2834" y="1198"/>
                    <a:pt x="2759" y="1501"/>
                  </a:cubicBezTo>
                  <a:cubicBezTo>
                    <a:pt x="2687" y="1796"/>
                    <a:pt x="2650" y="2131"/>
                    <a:pt x="2650" y="2495"/>
                  </a:cubicBezTo>
                  <a:lnTo>
                    <a:pt x="2650" y="4135"/>
                  </a:lnTo>
                  <a:cubicBezTo>
                    <a:pt x="2650" y="4241"/>
                    <a:pt x="2736" y="4326"/>
                    <a:pt x="2841" y="4326"/>
                  </a:cubicBezTo>
                  <a:lnTo>
                    <a:pt x="4464" y="4326"/>
                  </a:lnTo>
                  <a:cubicBezTo>
                    <a:pt x="4569" y="4326"/>
                    <a:pt x="4654" y="4241"/>
                    <a:pt x="4654" y="4135"/>
                  </a:cubicBezTo>
                  <a:lnTo>
                    <a:pt x="4654" y="2495"/>
                  </a:lnTo>
                  <a:cubicBezTo>
                    <a:pt x="4654" y="2390"/>
                    <a:pt x="4569" y="2305"/>
                    <a:pt x="4464" y="2305"/>
                  </a:cubicBezTo>
                  <a:lnTo>
                    <a:pt x="3864" y="2305"/>
                  </a:lnTo>
                  <a:cubicBezTo>
                    <a:pt x="3892" y="1544"/>
                    <a:pt x="4093" y="1158"/>
                    <a:pt x="4464" y="11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</p:sp>
        <p:sp>
          <p:nvSpPr>
            <p:cNvPr id="24" name="right-quote-sign_56826"/>
            <p:cNvSpPr>
              <a:spLocks noChangeAspect="1"/>
            </p:cNvSpPr>
            <p:nvPr/>
          </p:nvSpPr>
          <p:spPr bwMode="auto">
            <a:xfrm>
              <a:off x="7378726" y="2394864"/>
              <a:ext cx="504000" cy="444190"/>
            </a:xfrm>
            <a:custGeom>
              <a:avLst/>
              <a:gdLst>
                <a:gd name="connsiteX0" fmla="*/ 387182 w 607899"/>
                <a:gd name="connsiteY0" fmla="*/ 0 h 535760"/>
                <a:gd name="connsiteX1" fmla="*/ 576756 w 607899"/>
                <a:gd name="connsiteY1" fmla="*/ 0 h 535760"/>
                <a:gd name="connsiteX2" fmla="*/ 607899 w 607899"/>
                <a:gd name="connsiteY2" fmla="*/ 31095 h 535760"/>
                <a:gd name="connsiteX3" fmla="*/ 607899 w 607899"/>
                <a:gd name="connsiteY3" fmla="*/ 179895 h 535760"/>
                <a:gd name="connsiteX4" fmla="*/ 588633 w 607899"/>
                <a:gd name="connsiteY4" fmla="*/ 352227 h 535760"/>
                <a:gd name="connsiteX5" fmla="*/ 517368 w 607899"/>
                <a:gd name="connsiteY5" fmla="*/ 465449 h 535760"/>
                <a:gd name="connsiteX6" fmla="*/ 412808 w 607899"/>
                <a:gd name="connsiteY6" fmla="*/ 533196 h 535760"/>
                <a:gd name="connsiteX7" fmla="*/ 372219 w 607899"/>
                <a:gd name="connsiteY7" fmla="*/ 517975 h 535760"/>
                <a:gd name="connsiteX8" fmla="*/ 349773 w 607899"/>
                <a:gd name="connsiteY8" fmla="*/ 470679 h 535760"/>
                <a:gd name="connsiteX9" fmla="*/ 365251 w 607899"/>
                <a:gd name="connsiteY9" fmla="*/ 428891 h 535760"/>
                <a:gd name="connsiteX10" fmla="*/ 443390 w 607899"/>
                <a:gd name="connsiteY10" fmla="*/ 370529 h 535760"/>
                <a:gd name="connsiteX11" fmla="*/ 477901 w 607899"/>
                <a:gd name="connsiteY11" fmla="*/ 251471 h 535760"/>
                <a:gd name="connsiteX12" fmla="*/ 387182 w 607899"/>
                <a:gd name="connsiteY12" fmla="*/ 251471 h 535760"/>
                <a:gd name="connsiteX13" fmla="*/ 356039 w 607899"/>
                <a:gd name="connsiteY13" fmla="*/ 220375 h 535760"/>
                <a:gd name="connsiteX14" fmla="*/ 356039 w 607899"/>
                <a:gd name="connsiteY14" fmla="*/ 31095 h 535760"/>
                <a:gd name="connsiteX15" fmla="*/ 387182 w 607899"/>
                <a:gd name="connsiteY15" fmla="*/ 0 h 535760"/>
                <a:gd name="connsiteX16" fmla="*/ 40424 w 607899"/>
                <a:gd name="connsiteY16" fmla="*/ 0 h 535760"/>
                <a:gd name="connsiteX17" fmla="*/ 229998 w 607899"/>
                <a:gd name="connsiteY17" fmla="*/ 0 h 535760"/>
                <a:gd name="connsiteX18" fmla="*/ 261141 w 607899"/>
                <a:gd name="connsiteY18" fmla="*/ 31094 h 535760"/>
                <a:gd name="connsiteX19" fmla="*/ 261141 w 607899"/>
                <a:gd name="connsiteY19" fmla="*/ 179887 h 535760"/>
                <a:gd name="connsiteX20" fmla="*/ 241875 w 607899"/>
                <a:gd name="connsiteY20" fmla="*/ 352631 h 535760"/>
                <a:gd name="connsiteX21" fmla="*/ 170189 w 607899"/>
                <a:gd name="connsiteY21" fmla="*/ 465428 h 535760"/>
                <a:gd name="connsiteX22" fmla="*/ 66144 w 607899"/>
                <a:gd name="connsiteY22" fmla="*/ 533032 h 535760"/>
                <a:gd name="connsiteX23" fmla="*/ 25414 w 607899"/>
                <a:gd name="connsiteY23" fmla="*/ 517859 h 535760"/>
                <a:gd name="connsiteX24" fmla="*/ 3015 w 607899"/>
                <a:gd name="connsiteY24" fmla="*/ 470657 h 535760"/>
                <a:gd name="connsiteX25" fmla="*/ 18493 w 607899"/>
                <a:gd name="connsiteY25" fmla="*/ 428872 h 535760"/>
                <a:gd name="connsiteX26" fmla="*/ 96632 w 607899"/>
                <a:gd name="connsiteY26" fmla="*/ 370513 h 535760"/>
                <a:gd name="connsiteX27" fmla="*/ 131143 w 607899"/>
                <a:gd name="connsiteY27" fmla="*/ 251459 h 535760"/>
                <a:gd name="connsiteX28" fmla="*/ 40424 w 607899"/>
                <a:gd name="connsiteY28" fmla="*/ 251459 h 535760"/>
                <a:gd name="connsiteX29" fmla="*/ 9281 w 607899"/>
                <a:gd name="connsiteY29" fmla="*/ 220365 h 535760"/>
                <a:gd name="connsiteX30" fmla="*/ 9281 w 607899"/>
                <a:gd name="connsiteY30" fmla="*/ 31094 h 535760"/>
                <a:gd name="connsiteX31" fmla="*/ 40424 w 607899"/>
                <a:gd name="connsiteY31" fmla="*/ 0 h 53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7899" h="535760">
                  <a:moveTo>
                    <a:pt x="387182" y="0"/>
                  </a:moveTo>
                  <a:lnTo>
                    <a:pt x="576756" y="0"/>
                  </a:lnTo>
                  <a:cubicBezTo>
                    <a:pt x="593964" y="0"/>
                    <a:pt x="607899" y="13914"/>
                    <a:pt x="607899" y="31095"/>
                  </a:cubicBezTo>
                  <a:lnTo>
                    <a:pt x="607899" y="179895"/>
                  </a:lnTo>
                  <a:cubicBezTo>
                    <a:pt x="607899" y="252731"/>
                    <a:pt x="601493" y="310113"/>
                    <a:pt x="588633" y="352227"/>
                  </a:cubicBezTo>
                  <a:cubicBezTo>
                    <a:pt x="575820" y="394294"/>
                    <a:pt x="552065" y="432020"/>
                    <a:pt x="517368" y="465449"/>
                  </a:cubicBezTo>
                  <a:cubicBezTo>
                    <a:pt x="488937" y="492856"/>
                    <a:pt x="454099" y="515361"/>
                    <a:pt x="412808" y="533196"/>
                  </a:cubicBezTo>
                  <a:cubicBezTo>
                    <a:pt x="397377" y="539826"/>
                    <a:pt x="379467" y="533196"/>
                    <a:pt x="372219" y="517975"/>
                  </a:cubicBezTo>
                  <a:lnTo>
                    <a:pt x="349773" y="470679"/>
                  </a:lnTo>
                  <a:cubicBezTo>
                    <a:pt x="342291" y="454851"/>
                    <a:pt x="349212" y="435941"/>
                    <a:pt x="365251" y="428891"/>
                  </a:cubicBezTo>
                  <a:cubicBezTo>
                    <a:pt x="400089" y="413530"/>
                    <a:pt x="426182" y="394061"/>
                    <a:pt x="443390" y="370529"/>
                  </a:cubicBezTo>
                  <a:cubicBezTo>
                    <a:pt x="465181" y="340695"/>
                    <a:pt x="476732" y="301055"/>
                    <a:pt x="477901" y="251471"/>
                  </a:cubicBezTo>
                  <a:lnTo>
                    <a:pt x="387182" y="251471"/>
                  </a:lnTo>
                  <a:cubicBezTo>
                    <a:pt x="369974" y="251471"/>
                    <a:pt x="356039" y="237557"/>
                    <a:pt x="356039" y="220375"/>
                  </a:cubicBezTo>
                  <a:lnTo>
                    <a:pt x="356039" y="31095"/>
                  </a:lnTo>
                  <a:cubicBezTo>
                    <a:pt x="356039" y="13914"/>
                    <a:pt x="369974" y="0"/>
                    <a:pt x="387182" y="0"/>
                  </a:cubicBezTo>
                  <a:close/>
                  <a:moveTo>
                    <a:pt x="40424" y="0"/>
                  </a:moveTo>
                  <a:lnTo>
                    <a:pt x="229998" y="0"/>
                  </a:lnTo>
                  <a:cubicBezTo>
                    <a:pt x="247206" y="0"/>
                    <a:pt x="261141" y="13913"/>
                    <a:pt x="261141" y="31094"/>
                  </a:cubicBezTo>
                  <a:lnTo>
                    <a:pt x="261141" y="179887"/>
                  </a:lnTo>
                  <a:cubicBezTo>
                    <a:pt x="261141" y="253280"/>
                    <a:pt x="254735" y="310846"/>
                    <a:pt x="241875" y="352631"/>
                  </a:cubicBezTo>
                  <a:cubicBezTo>
                    <a:pt x="229062" y="394417"/>
                    <a:pt x="205167" y="432000"/>
                    <a:pt x="170189" y="465428"/>
                  </a:cubicBezTo>
                  <a:cubicBezTo>
                    <a:pt x="141571" y="492741"/>
                    <a:pt x="106920" y="515291"/>
                    <a:pt x="66144" y="533032"/>
                  </a:cubicBezTo>
                  <a:cubicBezTo>
                    <a:pt x="50665" y="539755"/>
                    <a:pt x="32662" y="533032"/>
                    <a:pt x="25414" y="517859"/>
                  </a:cubicBezTo>
                  <a:lnTo>
                    <a:pt x="3015" y="470657"/>
                  </a:lnTo>
                  <a:cubicBezTo>
                    <a:pt x="-4467" y="454830"/>
                    <a:pt x="2454" y="435922"/>
                    <a:pt x="18493" y="428872"/>
                  </a:cubicBezTo>
                  <a:cubicBezTo>
                    <a:pt x="53331" y="413512"/>
                    <a:pt x="79424" y="394043"/>
                    <a:pt x="96632" y="370513"/>
                  </a:cubicBezTo>
                  <a:cubicBezTo>
                    <a:pt x="118423" y="340679"/>
                    <a:pt x="129974" y="301041"/>
                    <a:pt x="131143" y="251459"/>
                  </a:cubicBezTo>
                  <a:lnTo>
                    <a:pt x="40424" y="251459"/>
                  </a:lnTo>
                  <a:cubicBezTo>
                    <a:pt x="23216" y="251459"/>
                    <a:pt x="9281" y="237546"/>
                    <a:pt x="9281" y="220365"/>
                  </a:cubicBezTo>
                  <a:lnTo>
                    <a:pt x="9281" y="31094"/>
                  </a:lnTo>
                  <a:cubicBezTo>
                    <a:pt x="9281" y="13913"/>
                    <a:pt x="23216" y="0"/>
                    <a:pt x="4042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</p:sp>
      </p:grpSp>
      <p:sp>
        <p:nvSpPr>
          <p:cNvPr id="25" name="文字方塊 24"/>
          <p:cNvSpPr txBox="1"/>
          <p:nvPr/>
        </p:nvSpPr>
        <p:spPr>
          <a:xfrm>
            <a:off x="5112549" y="3927214"/>
            <a:ext cx="19800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2000" dirty="0" smtClean="0"/>
              <a:t>插入投影片母片</a:t>
            </a:r>
            <a:endParaRPr lang="en-US" altLang="zh-TW" sz="2000" dirty="0" smtClean="0"/>
          </a:p>
          <a:p>
            <a:pPr algn="ctr">
              <a:spcBef>
                <a:spcPts val="1200"/>
              </a:spcBef>
            </a:pPr>
            <a:r>
              <a:rPr lang="zh-TW" altLang="en-US" sz="2000" dirty="0" smtClean="0"/>
              <a:t>插入版面</a:t>
            </a:r>
            <a:r>
              <a:rPr lang="zh-TW" altLang="en-US" sz="2000" dirty="0"/>
              <a:t>配置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705799" y="3927214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2000" dirty="0" smtClean="0"/>
              <a:t>色彩</a:t>
            </a:r>
            <a:endParaRPr lang="en-US" altLang="zh-TW" sz="2000" dirty="0" smtClean="0"/>
          </a:p>
          <a:p>
            <a:pPr algn="ctr">
              <a:spcBef>
                <a:spcPts val="1200"/>
              </a:spcBef>
            </a:pPr>
            <a:r>
              <a:rPr lang="zh-TW" altLang="en-US" sz="2000" dirty="0" smtClean="0"/>
              <a:t>字型</a:t>
            </a:r>
            <a:endParaRPr lang="en-US" altLang="zh-TW" sz="2000" dirty="0" smtClean="0"/>
          </a:p>
          <a:p>
            <a:pPr algn="ctr">
              <a:spcBef>
                <a:spcPts val="1200"/>
              </a:spcBef>
            </a:pPr>
            <a:r>
              <a:rPr lang="zh-TW" altLang="en-US" sz="2000" dirty="0"/>
              <a:t>配置</a:t>
            </a:r>
            <a:endParaRPr lang="en-US" altLang="zh-TW" sz="2000" dirty="0" smtClean="0"/>
          </a:p>
        </p:txBody>
      </p:sp>
      <p:sp>
        <p:nvSpPr>
          <p:cNvPr id="27" name="文字方塊 26"/>
          <p:cNvSpPr txBox="1"/>
          <p:nvPr/>
        </p:nvSpPr>
        <p:spPr>
          <a:xfrm>
            <a:off x="9826542" y="3927214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2000" dirty="0" smtClean="0"/>
              <a:t>頁尾</a:t>
            </a:r>
            <a:endParaRPr lang="en-US" altLang="zh-TW" sz="2000" dirty="0" smtClean="0"/>
          </a:p>
          <a:p>
            <a:pPr algn="ctr">
              <a:spcBef>
                <a:spcPts val="1200"/>
              </a:spcBef>
            </a:pPr>
            <a:r>
              <a:rPr lang="zh-TW" altLang="en-US" sz="2000" dirty="0" smtClean="0"/>
              <a:t>日期</a:t>
            </a:r>
            <a:endParaRPr lang="en-US" altLang="zh-TW" sz="2000" dirty="0" smtClean="0"/>
          </a:p>
          <a:p>
            <a:pPr algn="ctr">
              <a:spcBef>
                <a:spcPts val="1200"/>
              </a:spcBef>
            </a:pPr>
            <a:r>
              <a:rPr lang="zh-TW" altLang="en-US" sz="2000" dirty="0" smtClean="0"/>
              <a:t>頁碼</a:t>
            </a:r>
            <a:endParaRPr lang="en-US" altLang="zh-TW" sz="2000" dirty="0" smtClean="0"/>
          </a:p>
        </p:txBody>
      </p:sp>
      <p:sp>
        <p:nvSpPr>
          <p:cNvPr id="34" name="document-page-number_32245"/>
          <p:cNvSpPr>
            <a:spLocks noChangeAspect="1"/>
          </p:cNvSpPr>
          <p:nvPr/>
        </p:nvSpPr>
        <p:spPr bwMode="auto">
          <a:xfrm>
            <a:off x="9949670" y="3124158"/>
            <a:ext cx="451371" cy="609684"/>
          </a:xfrm>
          <a:custGeom>
            <a:avLst/>
            <a:gdLst>
              <a:gd name="T0" fmla="*/ 3543 w 4638"/>
              <a:gd name="T1" fmla="*/ 0 h 6274"/>
              <a:gd name="T2" fmla="*/ 385 w 4638"/>
              <a:gd name="T3" fmla="*/ 0 h 6274"/>
              <a:gd name="T4" fmla="*/ 0 w 4638"/>
              <a:gd name="T5" fmla="*/ 385 h 6274"/>
              <a:gd name="T6" fmla="*/ 0 w 4638"/>
              <a:gd name="T7" fmla="*/ 5890 h 6274"/>
              <a:gd name="T8" fmla="*/ 385 w 4638"/>
              <a:gd name="T9" fmla="*/ 6274 h 6274"/>
              <a:gd name="T10" fmla="*/ 4253 w 4638"/>
              <a:gd name="T11" fmla="*/ 6274 h 6274"/>
              <a:gd name="T12" fmla="*/ 4638 w 4638"/>
              <a:gd name="T13" fmla="*/ 5890 h 6274"/>
              <a:gd name="T14" fmla="*/ 4638 w 4638"/>
              <a:gd name="T15" fmla="*/ 1190 h 6274"/>
              <a:gd name="T16" fmla="*/ 3543 w 4638"/>
              <a:gd name="T17" fmla="*/ 0 h 6274"/>
              <a:gd name="T18" fmla="*/ 3634 w 4638"/>
              <a:gd name="T19" fmla="*/ 576 h 6274"/>
              <a:gd name="T20" fmla="*/ 4114 w 4638"/>
              <a:gd name="T21" fmla="*/ 1097 h 6274"/>
              <a:gd name="T22" fmla="*/ 3634 w 4638"/>
              <a:gd name="T23" fmla="*/ 1097 h 6274"/>
              <a:gd name="T24" fmla="*/ 3634 w 4638"/>
              <a:gd name="T25" fmla="*/ 576 h 6274"/>
              <a:gd name="T26" fmla="*/ 4315 w 4638"/>
              <a:gd name="T27" fmla="*/ 5890 h 6274"/>
              <a:gd name="T28" fmla="*/ 4253 w 4638"/>
              <a:gd name="T29" fmla="*/ 5951 h 6274"/>
              <a:gd name="T30" fmla="*/ 385 w 4638"/>
              <a:gd name="T31" fmla="*/ 5951 h 6274"/>
              <a:gd name="T32" fmla="*/ 324 w 4638"/>
              <a:gd name="T33" fmla="*/ 5890 h 6274"/>
              <a:gd name="T34" fmla="*/ 324 w 4638"/>
              <a:gd name="T35" fmla="*/ 385 h 6274"/>
              <a:gd name="T36" fmla="*/ 385 w 4638"/>
              <a:gd name="T37" fmla="*/ 323 h 6274"/>
              <a:gd name="T38" fmla="*/ 3311 w 4638"/>
              <a:gd name="T39" fmla="*/ 323 h 6274"/>
              <a:gd name="T40" fmla="*/ 3311 w 4638"/>
              <a:gd name="T41" fmla="*/ 1259 h 6274"/>
              <a:gd name="T42" fmla="*/ 3472 w 4638"/>
              <a:gd name="T43" fmla="*/ 1420 h 6274"/>
              <a:gd name="T44" fmla="*/ 4315 w 4638"/>
              <a:gd name="T45" fmla="*/ 1420 h 6274"/>
              <a:gd name="T46" fmla="*/ 4315 w 4638"/>
              <a:gd name="T47" fmla="*/ 5890 h 6274"/>
              <a:gd name="T48" fmla="*/ 3114 w 4638"/>
              <a:gd name="T49" fmla="*/ 1986 h 6274"/>
              <a:gd name="T50" fmla="*/ 2729 w 4638"/>
              <a:gd name="T51" fmla="*/ 1986 h 6274"/>
              <a:gd name="T52" fmla="*/ 2617 w 4638"/>
              <a:gd name="T53" fmla="*/ 2737 h 6274"/>
              <a:gd name="T54" fmla="*/ 2224 w 4638"/>
              <a:gd name="T55" fmla="*/ 2737 h 6274"/>
              <a:gd name="T56" fmla="*/ 2332 w 4638"/>
              <a:gd name="T57" fmla="*/ 1986 h 6274"/>
              <a:gd name="T58" fmla="*/ 1948 w 4638"/>
              <a:gd name="T59" fmla="*/ 1986 h 6274"/>
              <a:gd name="T60" fmla="*/ 1840 w 4638"/>
              <a:gd name="T61" fmla="*/ 2737 h 6274"/>
              <a:gd name="T62" fmla="*/ 1412 w 4638"/>
              <a:gd name="T63" fmla="*/ 2737 h 6274"/>
              <a:gd name="T64" fmla="*/ 1412 w 4638"/>
              <a:gd name="T65" fmla="*/ 3139 h 6274"/>
              <a:gd name="T66" fmla="*/ 1779 w 4638"/>
              <a:gd name="T67" fmla="*/ 3139 h 6274"/>
              <a:gd name="T68" fmla="*/ 1710 w 4638"/>
              <a:gd name="T69" fmla="*/ 3623 h 6274"/>
              <a:gd name="T70" fmla="*/ 1291 w 4638"/>
              <a:gd name="T71" fmla="*/ 3623 h 6274"/>
              <a:gd name="T72" fmla="*/ 1291 w 4638"/>
              <a:gd name="T73" fmla="*/ 4020 h 6274"/>
              <a:gd name="T74" fmla="*/ 1641 w 4638"/>
              <a:gd name="T75" fmla="*/ 4020 h 6274"/>
              <a:gd name="T76" fmla="*/ 1529 w 4638"/>
              <a:gd name="T77" fmla="*/ 4793 h 6274"/>
              <a:gd name="T78" fmla="*/ 1918 w 4638"/>
              <a:gd name="T79" fmla="*/ 4793 h 6274"/>
              <a:gd name="T80" fmla="*/ 2026 w 4638"/>
              <a:gd name="T81" fmla="*/ 4020 h 6274"/>
              <a:gd name="T82" fmla="*/ 2418 w 4638"/>
              <a:gd name="T83" fmla="*/ 4020 h 6274"/>
              <a:gd name="T84" fmla="*/ 2311 w 4638"/>
              <a:gd name="T85" fmla="*/ 4793 h 6274"/>
              <a:gd name="T86" fmla="*/ 2699 w 4638"/>
              <a:gd name="T87" fmla="*/ 4793 h 6274"/>
              <a:gd name="T88" fmla="*/ 2807 w 4638"/>
              <a:gd name="T89" fmla="*/ 4020 h 6274"/>
              <a:gd name="T90" fmla="*/ 3230 w 4638"/>
              <a:gd name="T91" fmla="*/ 4020 h 6274"/>
              <a:gd name="T92" fmla="*/ 3230 w 4638"/>
              <a:gd name="T93" fmla="*/ 3623 h 6274"/>
              <a:gd name="T94" fmla="*/ 2872 w 4638"/>
              <a:gd name="T95" fmla="*/ 3623 h 6274"/>
              <a:gd name="T96" fmla="*/ 2941 w 4638"/>
              <a:gd name="T97" fmla="*/ 3139 h 6274"/>
              <a:gd name="T98" fmla="*/ 3347 w 4638"/>
              <a:gd name="T99" fmla="*/ 3139 h 6274"/>
              <a:gd name="T100" fmla="*/ 3347 w 4638"/>
              <a:gd name="T101" fmla="*/ 2737 h 6274"/>
              <a:gd name="T102" fmla="*/ 3002 w 4638"/>
              <a:gd name="T103" fmla="*/ 2737 h 6274"/>
              <a:gd name="T104" fmla="*/ 3114 w 4638"/>
              <a:gd name="T105" fmla="*/ 1986 h 6274"/>
              <a:gd name="T106" fmla="*/ 2487 w 4638"/>
              <a:gd name="T107" fmla="*/ 3623 h 6274"/>
              <a:gd name="T108" fmla="*/ 2095 w 4638"/>
              <a:gd name="T109" fmla="*/ 3623 h 6274"/>
              <a:gd name="T110" fmla="*/ 2164 w 4638"/>
              <a:gd name="T111" fmla="*/ 3139 h 6274"/>
              <a:gd name="T112" fmla="*/ 2557 w 4638"/>
              <a:gd name="T113" fmla="*/ 3139 h 6274"/>
              <a:gd name="T114" fmla="*/ 2487 w 4638"/>
              <a:gd name="T115" fmla="*/ 3623 h 6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638" h="6274">
                <a:moveTo>
                  <a:pt x="3543" y="0"/>
                </a:moveTo>
                <a:lnTo>
                  <a:pt x="385" y="0"/>
                </a:lnTo>
                <a:cubicBezTo>
                  <a:pt x="173" y="0"/>
                  <a:pt x="0" y="173"/>
                  <a:pt x="0" y="385"/>
                </a:cubicBezTo>
                <a:lnTo>
                  <a:pt x="0" y="5890"/>
                </a:lnTo>
                <a:cubicBezTo>
                  <a:pt x="0" y="6102"/>
                  <a:pt x="173" y="6274"/>
                  <a:pt x="385" y="6274"/>
                </a:cubicBezTo>
                <a:lnTo>
                  <a:pt x="4253" y="6274"/>
                </a:lnTo>
                <a:cubicBezTo>
                  <a:pt x="4466" y="6274"/>
                  <a:pt x="4638" y="6102"/>
                  <a:pt x="4638" y="5890"/>
                </a:cubicBezTo>
                <a:lnTo>
                  <a:pt x="4638" y="1190"/>
                </a:lnTo>
                <a:lnTo>
                  <a:pt x="3543" y="0"/>
                </a:lnTo>
                <a:close/>
                <a:moveTo>
                  <a:pt x="3634" y="576"/>
                </a:moveTo>
                <a:lnTo>
                  <a:pt x="4114" y="1097"/>
                </a:lnTo>
                <a:lnTo>
                  <a:pt x="3634" y="1097"/>
                </a:lnTo>
                <a:lnTo>
                  <a:pt x="3634" y="576"/>
                </a:lnTo>
                <a:close/>
                <a:moveTo>
                  <a:pt x="4315" y="5890"/>
                </a:moveTo>
                <a:cubicBezTo>
                  <a:pt x="4315" y="5924"/>
                  <a:pt x="4287" y="5951"/>
                  <a:pt x="4253" y="5951"/>
                </a:cubicBezTo>
                <a:lnTo>
                  <a:pt x="385" y="5951"/>
                </a:lnTo>
                <a:cubicBezTo>
                  <a:pt x="351" y="5951"/>
                  <a:pt x="324" y="5924"/>
                  <a:pt x="324" y="5890"/>
                </a:cubicBezTo>
                <a:lnTo>
                  <a:pt x="324" y="385"/>
                </a:lnTo>
                <a:cubicBezTo>
                  <a:pt x="324" y="351"/>
                  <a:pt x="351" y="323"/>
                  <a:pt x="385" y="323"/>
                </a:cubicBezTo>
                <a:lnTo>
                  <a:pt x="3311" y="323"/>
                </a:lnTo>
                <a:lnTo>
                  <a:pt x="3311" y="1259"/>
                </a:lnTo>
                <a:cubicBezTo>
                  <a:pt x="3311" y="1348"/>
                  <a:pt x="3383" y="1420"/>
                  <a:pt x="3472" y="1420"/>
                </a:cubicBezTo>
                <a:lnTo>
                  <a:pt x="4315" y="1420"/>
                </a:lnTo>
                <a:lnTo>
                  <a:pt x="4315" y="5890"/>
                </a:lnTo>
                <a:close/>
                <a:moveTo>
                  <a:pt x="3114" y="1986"/>
                </a:moveTo>
                <a:lnTo>
                  <a:pt x="2729" y="1986"/>
                </a:lnTo>
                <a:lnTo>
                  <a:pt x="2617" y="2737"/>
                </a:lnTo>
                <a:lnTo>
                  <a:pt x="2224" y="2737"/>
                </a:lnTo>
                <a:lnTo>
                  <a:pt x="2332" y="1986"/>
                </a:lnTo>
                <a:lnTo>
                  <a:pt x="1948" y="1986"/>
                </a:lnTo>
                <a:lnTo>
                  <a:pt x="1840" y="2737"/>
                </a:lnTo>
                <a:lnTo>
                  <a:pt x="1412" y="2737"/>
                </a:lnTo>
                <a:lnTo>
                  <a:pt x="1412" y="3139"/>
                </a:lnTo>
                <a:lnTo>
                  <a:pt x="1779" y="3139"/>
                </a:lnTo>
                <a:lnTo>
                  <a:pt x="1710" y="3623"/>
                </a:lnTo>
                <a:lnTo>
                  <a:pt x="1291" y="3623"/>
                </a:lnTo>
                <a:lnTo>
                  <a:pt x="1291" y="4020"/>
                </a:lnTo>
                <a:lnTo>
                  <a:pt x="1641" y="4020"/>
                </a:lnTo>
                <a:lnTo>
                  <a:pt x="1529" y="4793"/>
                </a:lnTo>
                <a:lnTo>
                  <a:pt x="1918" y="4793"/>
                </a:lnTo>
                <a:lnTo>
                  <a:pt x="2026" y="4020"/>
                </a:lnTo>
                <a:lnTo>
                  <a:pt x="2418" y="4020"/>
                </a:lnTo>
                <a:lnTo>
                  <a:pt x="2311" y="4793"/>
                </a:lnTo>
                <a:lnTo>
                  <a:pt x="2699" y="4793"/>
                </a:lnTo>
                <a:lnTo>
                  <a:pt x="2807" y="4020"/>
                </a:lnTo>
                <a:lnTo>
                  <a:pt x="3230" y="4020"/>
                </a:lnTo>
                <a:lnTo>
                  <a:pt x="3230" y="3623"/>
                </a:lnTo>
                <a:lnTo>
                  <a:pt x="2872" y="3623"/>
                </a:lnTo>
                <a:lnTo>
                  <a:pt x="2941" y="3139"/>
                </a:lnTo>
                <a:lnTo>
                  <a:pt x="3347" y="3139"/>
                </a:lnTo>
                <a:lnTo>
                  <a:pt x="3347" y="2737"/>
                </a:lnTo>
                <a:lnTo>
                  <a:pt x="3002" y="2737"/>
                </a:lnTo>
                <a:lnTo>
                  <a:pt x="3114" y="1986"/>
                </a:lnTo>
                <a:close/>
                <a:moveTo>
                  <a:pt x="2487" y="3623"/>
                </a:moveTo>
                <a:lnTo>
                  <a:pt x="2095" y="3623"/>
                </a:lnTo>
                <a:lnTo>
                  <a:pt x="2164" y="3139"/>
                </a:lnTo>
                <a:lnTo>
                  <a:pt x="2557" y="3139"/>
                </a:lnTo>
                <a:lnTo>
                  <a:pt x="2487" y="36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5" name="projection-screen_65699"/>
          <p:cNvSpPr>
            <a:spLocks noChangeAspect="1"/>
          </p:cNvSpPr>
          <p:nvPr/>
        </p:nvSpPr>
        <p:spPr bwMode="auto">
          <a:xfrm>
            <a:off x="5716769" y="2971800"/>
            <a:ext cx="765286" cy="759895"/>
          </a:xfrm>
          <a:custGeom>
            <a:avLst/>
            <a:gdLst>
              <a:gd name="T0" fmla="*/ 440 w 547"/>
              <a:gd name="T1" fmla="*/ 0 h 544"/>
              <a:gd name="T2" fmla="*/ 107 w 547"/>
              <a:gd name="T3" fmla="*/ 0 h 544"/>
              <a:gd name="T4" fmla="*/ 0 w 547"/>
              <a:gd name="T5" fmla="*/ 107 h 544"/>
              <a:gd name="T6" fmla="*/ 0 w 547"/>
              <a:gd name="T7" fmla="*/ 296 h 544"/>
              <a:gd name="T8" fmla="*/ 107 w 547"/>
              <a:gd name="T9" fmla="*/ 403 h 544"/>
              <a:gd name="T10" fmla="*/ 187 w 547"/>
              <a:gd name="T11" fmla="*/ 403 h 544"/>
              <a:gd name="T12" fmla="*/ 102 w 547"/>
              <a:gd name="T13" fmla="*/ 483 h 544"/>
              <a:gd name="T14" fmla="*/ 101 w 547"/>
              <a:gd name="T15" fmla="*/ 530 h 544"/>
              <a:gd name="T16" fmla="*/ 148 w 547"/>
              <a:gd name="T17" fmla="*/ 531 h 544"/>
              <a:gd name="T18" fmla="*/ 240 w 547"/>
              <a:gd name="T19" fmla="*/ 444 h 544"/>
              <a:gd name="T20" fmla="*/ 240 w 547"/>
              <a:gd name="T21" fmla="*/ 507 h 544"/>
              <a:gd name="T22" fmla="*/ 273 w 547"/>
              <a:gd name="T23" fmla="*/ 541 h 544"/>
              <a:gd name="T24" fmla="*/ 307 w 547"/>
              <a:gd name="T25" fmla="*/ 507 h 544"/>
              <a:gd name="T26" fmla="*/ 307 w 547"/>
              <a:gd name="T27" fmla="*/ 444 h 544"/>
              <a:gd name="T28" fmla="*/ 399 w 547"/>
              <a:gd name="T29" fmla="*/ 531 h 544"/>
              <a:gd name="T30" fmla="*/ 422 w 547"/>
              <a:gd name="T31" fmla="*/ 541 h 544"/>
              <a:gd name="T32" fmla="*/ 446 w 547"/>
              <a:gd name="T33" fmla="*/ 530 h 544"/>
              <a:gd name="T34" fmla="*/ 445 w 547"/>
              <a:gd name="T35" fmla="*/ 483 h 544"/>
              <a:gd name="T36" fmla="*/ 360 w 547"/>
              <a:gd name="T37" fmla="*/ 403 h 544"/>
              <a:gd name="T38" fmla="*/ 440 w 547"/>
              <a:gd name="T39" fmla="*/ 403 h 544"/>
              <a:gd name="T40" fmla="*/ 547 w 547"/>
              <a:gd name="T41" fmla="*/ 296 h 544"/>
              <a:gd name="T42" fmla="*/ 547 w 547"/>
              <a:gd name="T43" fmla="*/ 107 h 544"/>
              <a:gd name="T44" fmla="*/ 440 w 547"/>
              <a:gd name="T45" fmla="*/ 0 h 544"/>
              <a:gd name="T46" fmla="*/ 430 w 547"/>
              <a:gd name="T47" fmla="*/ 306 h 544"/>
              <a:gd name="T48" fmla="*/ 117 w 547"/>
              <a:gd name="T49" fmla="*/ 306 h 544"/>
              <a:gd name="T50" fmla="*/ 90 w 547"/>
              <a:gd name="T51" fmla="*/ 279 h 544"/>
              <a:gd name="T52" fmla="*/ 117 w 547"/>
              <a:gd name="T53" fmla="*/ 253 h 544"/>
              <a:gd name="T54" fmla="*/ 430 w 547"/>
              <a:gd name="T55" fmla="*/ 253 h 544"/>
              <a:gd name="T56" fmla="*/ 457 w 547"/>
              <a:gd name="T57" fmla="*/ 279 h 544"/>
              <a:gd name="T58" fmla="*/ 430 w 547"/>
              <a:gd name="T59" fmla="*/ 306 h 544"/>
              <a:gd name="T60" fmla="*/ 430 w 547"/>
              <a:gd name="T61" fmla="*/ 228 h 544"/>
              <a:gd name="T62" fmla="*/ 117 w 547"/>
              <a:gd name="T63" fmla="*/ 228 h 544"/>
              <a:gd name="T64" fmla="*/ 90 w 547"/>
              <a:gd name="T65" fmla="*/ 201 h 544"/>
              <a:gd name="T66" fmla="*/ 117 w 547"/>
              <a:gd name="T67" fmla="*/ 175 h 544"/>
              <a:gd name="T68" fmla="*/ 430 w 547"/>
              <a:gd name="T69" fmla="*/ 175 h 544"/>
              <a:gd name="T70" fmla="*/ 457 w 547"/>
              <a:gd name="T71" fmla="*/ 201 h 544"/>
              <a:gd name="T72" fmla="*/ 430 w 547"/>
              <a:gd name="T73" fmla="*/ 228 h 544"/>
              <a:gd name="T74" fmla="*/ 430 w 547"/>
              <a:gd name="T75" fmla="*/ 150 h 544"/>
              <a:gd name="T76" fmla="*/ 240 w 547"/>
              <a:gd name="T77" fmla="*/ 150 h 544"/>
              <a:gd name="T78" fmla="*/ 213 w 547"/>
              <a:gd name="T79" fmla="*/ 123 h 544"/>
              <a:gd name="T80" fmla="*/ 240 w 547"/>
              <a:gd name="T81" fmla="*/ 97 h 544"/>
              <a:gd name="T82" fmla="*/ 430 w 547"/>
              <a:gd name="T83" fmla="*/ 97 h 544"/>
              <a:gd name="T84" fmla="*/ 457 w 547"/>
              <a:gd name="T85" fmla="*/ 123 h 544"/>
              <a:gd name="T86" fmla="*/ 430 w 547"/>
              <a:gd name="T87" fmla="*/ 15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47" h="544">
                <a:moveTo>
                  <a:pt x="440" y="0"/>
                </a:moveTo>
                <a:lnTo>
                  <a:pt x="107" y="0"/>
                </a:lnTo>
                <a:cubicBezTo>
                  <a:pt x="48" y="0"/>
                  <a:pt x="0" y="48"/>
                  <a:pt x="0" y="107"/>
                </a:cubicBezTo>
                <a:lnTo>
                  <a:pt x="0" y="296"/>
                </a:lnTo>
                <a:cubicBezTo>
                  <a:pt x="0" y="355"/>
                  <a:pt x="48" y="403"/>
                  <a:pt x="107" y="403"/>
                </a:cubicBezTo>
                <a:lnTo>
                  <a:pt x="187" y="403"/>
                </a:lnTo>
                <a:lnTo>
                  <a:pt x="102" y="483"/>
                </a:lnTo>
                <a:cubicBezTo>
                  <a:pt x="89" y="496"/>
                  <a:pt x="88" y="517"/>
                  <a:pt x="101" y="530"/>
                </a:cubicBezTo>
                <a:cubicBezTo>
                  <a:pt x="113" y="544"/>
                  <a:pt x="134" y="544"/>
                  <a:pt x="148" y="531"/>
                </a:cubicBezTo>
                <a:lnTo>
                  <a:pt x="240" y="444"/>
                </a:lnTo>
                <a:lnTo>
                  <a:pt x="240" y="507"/>
                </a:lnTo>
                <a:cubicBezTo>
                  <a:pt x="240" y="526"/>
                  <a:pt x="255" y="541"/>
                  <a:pt x="273" y="541"/>
                </a:cubicBezTo>
                <a:cubicBezTo>
                  <a:pt x="292" y="541"/>
                  <a:pt x="307" y="526"/>
                  <a:pt x="307" y="507"/>
                </a:cubicBezTo>
                <a:lnTo>
                  <a:pt x="307" y="444"/>
                </a:lnTo>
                <a:lnTo>
                  <a:pt x="399" y="531"/>
                </a:lnTo>
                <a:cubicBezTo>
                  <a:pt x="405" y="538"/>
                  <a:pt x="414" y="541"/>
                  <a:pt x="422" y="541"/>
                </a:cubicBezTo>
                <a:cubicBezTo>
                  <a:pt x="431" y="541"/>
                  <a:pt x="439" y="537"/>
                  <a:pt x="446" y="530"/>
                </a:cubicBezTo>
                <a:cubicBezTo>
                  <a:pt x="459" y="517"/>
                  <a:pt x="458" y="496"/>
                  <a:pt x="445" y="483"/>
                </a:cubicBezTo>
                <a:lnTo>
                  <a:pt x="360" y="403"/>
                </a:lnTo>
                <a:lnTo>
                  <a:pt x="440" y="403"/>
                </a:lnTo>
                <a:cubicBezTo>
                  <a:pt x="499" y="403"/>
                  <a:pt x="547" y="355"/>
                  <a:pt x="547" y="296"/>
                </a:cubicBezTo>
                <a:lnTo>
                  <a:pt x="547" y="107"/>
                </a:lnTo>
                <a:cubicBezTo>
                  <a:pt x="547" y="48"/>
                  <a:pt x="499" y="0"/>
                  <a:pt x="440" y="0"/>
                </a:cubicBezTo>
                <a:close/>
                <a:moveTo>
                  <a:pt x="430" y="306"/>
                </a:moveTo>
                <a:lnTo>
                  <a:pt x="117" y="306"/>
                </a:lnTo>
                <a:cubicBezTo>
                  <a:pt x="102" y="306"/>
                  <a:pt x="90" y="294"/>
                  <a:pt x="90" y="279"/>
                </a:cubicBezTo>
                <a:cubicBezTo>
                  <a:pt x="90" y="265"/>
                  <a:pt x="102" y="253"/>
                  <a:pt x="117" y="253"/>
                </a:cubicBezTo>
                <a:lnTo>
                  <a:pt x="430" y="253"/>
                </a:lnTo>
                <a:cubicBezTo>
                  <a:pt x="445" y="253"/>
                  <a:pt x="457" y="265"/>
                  <a:pt x="457" y="279"/>
                </a:cubicBezTo>
                <a:cubicBezTo>
                  <a:pt x="457" y="294"/>
                  <a:pt x="445" y="306"/>
                  <a:pt x="430" y="306"/>
                </a:cubicBezTo>
                <a:close/>
                <a:moveTo>
                  <a:pt x="430" y="228"/>
                </a:moveTo>
                <a:lnTo>
                  <a:pt x="117" y="228"/>
                </a:lnTo>
                <a:cubicBezTo>
                  <a:pt x="102" y="228"/>
                  <a:pt x="90" y="216"/>
                  <a:pt x="90" y="201"/>
                </a:cubicBezTo>
                <a:cubicBezTo>
                  <a:pt x="90" y="187"/>
                  <a:pt x="102" y="175"/>
                  <a:pt x="117" y="175"/>
                </a:cubicBezTo>
                <a:lnTo>
                  <a:pt x="430" y="175"/>
                </a:lnTo>
                <a:cubicBezTo>
                  <a:pt x="445" y="175"/>
                  <a:pt x="457" y="187"/>
                  <a:pt x="457" y="201"/>
                </a:cubicBezTo>
                <a:cubicBezTo>
                  <a:pt x="457" y="216"/>
                  <a:pt x="445" y="228"/>
                  <a:pt x="430" y="228"/>
                </a:cubicBezTo>
                <a:close/>
                <a:moveTo>
                  <a:pt x="430" y="150"/>
                </a:moveTo>
                <a:lnTo>
                  <a:pt x="240" y="150"/>
                </a:lnTo>
                <a:cubicBezTo>
                  <a:pt x="225" y="150"/>
                  <a:pt x="213" y="138"/>
                  <a:pt x="213" y="123"/>
                </a:cubicBezTo>
                <a:cubicBezTo>
                  <a:pt x="213" y="109"/>
                  <a:pt x="225" y="97"/>
                  <a:pt x="240" y="97"/>
                </a:cubicBezTo>
                <a:lnTo>
                  <a:pt x="430" y="97"/>
                </a:lnTo>
                <a:cubicBezTo>
                  <a:pt x="445" y="97"/>
                  <a:pt x="457" y="109"/>
                  <a:pt x="457" y="123"/>
                </a:cubicBezTo>
                <a:cubicBezTo>
                  <a:pt x="457" y="138"/>
                  <a:pt x="445" y="150"/>
                  <a:pt x="430" y="1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38" name="群組 37"/>
          <p:cNvGrpSpPr/>
          <p:nvPr/>
        </p:nvGrpSpPr>
        <p:grpSpPr>
          <a:xfrm>
            <a:off x="1749770" y="3139841"/>
            <a:ext cx="638762" cy="603962"/>
            <a:chOff x="1749770" y="3139841"/>
            <a:chExt cx="638762" cy="603962"/>
          </a:xfrm>
        </p:grpSpPr>
        <p:sp>
          <p:nvSpPr>
            <p:cNvPr id="30" name="fonts_266105"/>
            <p:cNvSpPr>
              <a:spLocks noChangeAspect="1"/>
            </p:cNvSpPr>
            <p:nvPr/>
          </p:nvSpPr>
          <p:spPr bwMode="auto">
            <a:xfrm>
              <a:off x="1749770" y="3139841"/>
              <a:ext cx="609685" cy="578318"/>
            </a:xfrm>
            <a:custGeom>
              <a:avLst/>
              <a:gdLst>
                <a:gd name="connsiteX0" fmla="*/ 440505 w 607639"/>
                <a:gd name="connsiteY0" fmla="*/ 318532 h 576378"/>
                <a:gd name="connsiteX1" fmla="*/ 493676 w 607639"/>
                <a:gd name="connsiteY1" fmla="*/ 371597 h 576378"/>
                <a:gd name="connsiteX2" fmla="*/ 440505 w 607639"/>
                <a:gd name="connsiteY2" fmla="*/ 424662 h 576378"/>
                <a:gd name="connsiteX3" fmla="*/ 387334 w 607639"/>
                <a:gd name="connsiteY3" fmla="*/ 371597 h 576378"/>
                <a:gd name="connsiteX4" fmla="*/ 440505 w 607639"/>
                <a:gd name="connsiteY4" fmla="*/ 318532 h 576378"/>
                <a:gd name="connsiteX5" fmla="*/ 440487 w 607639"/>
                <a:gd name="connsiteY5" fmla="*/ 273035 h 576378"/>
                <a:gd name="connsiteX6" fmla="*/ 341780 w 607639"/>
                <a:gd name="connsiteY6" fmla="*/ 371602 h 576378"/>
                <a:gd name="connsiteX7" fmla="*/ 440487 w 607639"/>
                <a:gd name="connsiteY7" fmla="*/ 470168 h 576378"/>
                <a:gd name="connsiteX8" fmla="*/ 493712 w 607639"/>
                <a:gd name="connsiteY8" fmla="*/ 454614 h 576378"/>
                <a:gd name="connsiteX9" fmla="*/ 493712 w 607639"/>
                <a:gd name="connsiteY9" fmla="*/ 470168 h 576378"/>
                <a:gd name="connsiteX10" fmla="*/ 539283 w 607639"/>
                <a:gd name="connsiteY10" fmla="*/ 470168 h 576378"/>
                <a:gd name="connsiteX11" fmla="*/ 539283 w 607639"/>
                <a:gd name="connsiteY11" fmla="*/ 273035 h 576378"/>
                <a:gd name="connsiteX12" fmla="*/ 493712 w 607639"/>
                <a:gd name="connsiteY12" fmla="*/ 273035 h 576378"/>
                <a:gd name="connsiteX13" fmla="*/ 493712 w 607639"/>
                <a:gd name="connsiteY13" fmla="*/ 288589 h 576378"/>
                <a:gd name="connsiteX14" fmla="*/ 440487 w 607639"/>
                <a:gd name="connsiteY14" fmla="*/ 273035 h 576378"/>
                <a:gd name="connsiteX15" fmla="*/ 204798 w 607639"/>
                <a:gd name="connsiteY15" fmla="*/ 252836 h 576378"/>
                <a:gd name="connsiteX16" fmla="*/ 237735 w 607639"/>
                <a:gd name="connsiteY16" fmla="*/ 326083 h 576378"/>
                <a:gd name="connsiteX17" fmla="*/ 172039 w 607639"/>
                <a:gd name="connsiteY17" fmla="*/ 326083 h 576378"/>
                <a:gd name="connsiteX18" fmla="*/ 204712 w 607639"/>
                <a:gd name="connsiteY18" fmla="*/ 141406 h 576378"/>
                <a:gd name="connsiteX19" fmla="*/ 57764 w 607639"/>
                <a:gd name="connsiteY19" fmla="*/ 470168 h 576378"/>
                <a:gd name="connsiteX20" fmla="*/ 107696 w 607639"/>
                <a:gd name="connsiteY20" fmla="*/ 470168 h 576378"/>
                <a:gd name="connsiteX21" fmla="*/ 151754 w 607639"/>
                <a:gd name="connsiteY21" fmla="*/ 371602 h 576378"/>
                <a:gd name="connsiteX22" fmla="*/ 258115 w 607639"/>
                <a:gd name="connsiteY22" fmla="*/ 371602 h 576378"/>
                <a:gd name="connsiteX23" fmla="*/ 302440 w 607639"/>
                <a:gd name="connsiteY23" fmla="*/ 470168 h 576378"/>
                <a:gd name="connsiteX24" fmla="*/ 352372 w 607639"/>
                <a:gd name="connsiteY24" fmla="*/ 470168 h 576378"/>
                <a:gd name="connsiteX25" fmla="*/ 0 w 607639"/>
                <a:gd name="connsiteY25" fmla="*/ 0 h 576378"/>
                <a:gd name="connsiteX26" fmla="*/ 182283 w 607639"/>
                <a:gd name="connsiteY26" fmla="*/ 0 h 576378"/>
                <a:gd name="connsiteX27" fmla="*/ 243074 w 607639"/>
                <a:gd name="connsiteY27" fmla="*/ 60615 h 576378"/>
                <a:gd name="connsiteX28" fmla="*/ 607639 w 607639"/>
                <a:gd name="connsiteY28" fmla="*/ 60615 h 576378"/>
                <a:gd name="connsiteX29" fmla="*/ 607639 w 607639"/>
                <a:gd name="connsiteY29" fmla="*/ 530872 h 576378"/>
                <a:gd name="connsiteX30" fmla="*/ 562068 w 607639"/>
                <a:gd name="connsiteY30" fmla="*/ 576378 h 576378"/>
                <a:gd name="connsiteX31" fmla="*/ 45571 w 607639"/>
                <a:gd name="connsiteY31" fmla="*/ 576378 h 576378"/>
                <a:gd name="connsiteX32" fmla="*/ 0 w 607639"/>
                <a:gd name="connsiteY32" fmla="*/ 530872 h 57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7639" h="576378">
                  <a:moveTo>
                    <a:pt x="440505" y="318532"/>
                  </a:moveTo>
                  <a:cubicBezTo>
                    <a:pt x="469871" y="318532"/>
                    <a:pt x="493676" y="342290"/>
                    <a:pt x="493676" y="371597"/>
                  </a:cubicBezTo>
                  <a:cubicBezTo>
                    <a:pt x="493676" y="400904"/>
                    <a:pt x="469871" y="424662"/>
                    <a:pt x="440505" y="424662"/>
                  </a:cubicBezTo>
                  <a:cubicBezTo>
                    <a:pt x="411139" y="424662"/>
                    <a:pt x="387334" y="400904"/>
                    <a:pt x="387334" y="371597"/>
                  </a:cubicBezTo>
                  <a:cubicBezTo>
                    <a:pt x="387334" y="342290"/>
                    <a:pt x="411139" y="318532"/>
                    <a:pt x="440505" y="318532"/>
                  </a:cubicBezTo>
                  <a:close/>
                  <a:moveTo>
                    <a:pt x="440487" y="273035"/>
                  </a:moveTo>
                  <a:cubicBezTo>
                    <a:pt x="386105" y="273035"/>
                    <a:pt x="341780" y="317208"/>
                    <a:pt x="341780" y="371602"/>
                  </a:cubicBezTo>
                  <a:cubicBezTo>
                    <a:pt x="341780" y="425996"/>
                    <a:pt x="386105" y="470168"/>
                    <a:pt x="440487" y="470168"/>
                  </a:cubicBezTo>
                  <a:cubicBezTo>
                    <a:pt x="460068" y="470168"/>
                    <a:pt x="478314" y="464480"/>
                    <a:pt x="493712" y="454614"/>
                  </a:cubicBezTo>
                  <a:lnTo>
                    <a:pt x="493712" y="470168"/>
                  </a:lnTo>
                  <a:lnTo>
                    <a:pt x="539283" y="470168"/>
                  </a:lnTo>
                  <a:lnTo>
                    <a:pt x="539283" y="273035"/>
                  </a:lnTo>
                  <a:lnTo>
                    <a:pt x="493712" y="273035"/>
                  </a:lnTo>
                  <a:lnTo>
                    <a:pt x="493712" y="288589"/>
                  </a:lnTo>
                  <a:cubicBezTo>
                    <a:pt x="478314" y="278724"/>
                    <a:pt x="460068" y="273035"/>
                    <a:pt x="440487" y="273035"/>
                  </a:cubicBezTo>
                  <a:close/>
                  <a:moveTo>
                    <a:pt x="204798" y="252836"/>
                  </a:moveTo>
                  <a:lnTo>
                    <a:pt x="237735" y="326083"/>
                  </a:lnTo>
                  <a:lnTo>
                    <a:pt x="172039" y="326083"/>
                  </a:lnTo>
                  <a:close/>
                  <a:moveTo>
                    <a:pt x="204712" y="141406"/>
                  </a:moveTo>
                  <a:lnTo>
                    <a:pt x="57764" y="470168"/>
                  </a:lnTo>
                  <a:lnTo>
                    <a:pt x="107696" y="470168"/>
                  </a:lnTo>
                  <a:lnTo>
                    <a:pt x="151754" y="371602"/>
                  </a:lnTo>
                  <a:lnTo>
                    <a:pt x="258115" y="371602"/>
                  </a:lnTo>
                  <a:lnTo>
                    <a:pt x="302440" y="470168"/>
                  </a:lnTo>
                  <a:lnTo>
                    <a:pt x="352372" y="470168"/>
                  </a:lnTo>
                  <a:close/>
                  <a:moveTo>
                    <a:pt x="0" y="0"/>
                  </a:moveTo>
                  <a:lnTo>
                    <a:pt x="182283" y="0"/>
                  </a:lnTo>
                  <a:lnTo>
                    <a:pt x="243074" y="60615"/>
                  </a:lnTo>
                  <a:lnTo>
                    <a:pt x="607639" y="60615"/>
                  </a:lnTo>
                  <a:lnTo>
                    <a:pt x="607639" y="530872"/>
                  </a:lnTo>
                  <a:cubicBezTo>
                    <a:pt x="607639" y="556025"/>
                    <a:pt x="587168" y="576378"/>
                    <a:pt x="562068" y="576378"/>
                  </a:cubicBezTo>
                  <a:lnTo>
                    <a:pt x="45571" y="576378"/>
                  </a:lnTo>
                  <a:cubicBezTo>
                    <a:pt x="20382" y="576378"/>
                    <a:pt x="0" y="556025"/>
                    <a:pt x="0" y="53087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</p:sp>
        <p:sp>
          <p:nvSpPr>
            <p:cNvPr id="37" name="矩形 36"/>
            <p:cNvSpPr/>
            <p:nvPr/>
          </p:nvSpPr>
          <p:spPr>
            <a:xfrm>
              <a:off x="1775193" y="3265713"/>
              <a:ext cx="540000" cy="3960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1753422" y="3159028"/>
              <a:ext cx="6351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chemeClr val="accent1"/>
                  </a:solidFill>
                </a:rPr>
                <a:t>Aa</a:t>
              </a:r>
              <a:endParaRPr lang="zh-TW" altLang="en-US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63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投影片母片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402" y="1308250"/>
            <a:ext cx="11196000" cy="51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0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402" y="1308250"/>
            <a:ext cx="11196000" cy="51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2941503" y="1454227"/>
            <a:ext cx="8604000" cy="4860000"/>
          </a:xfrm>
          <a:prstGeom prst="rect">
            <a:avLst/>
          </a:prstGeom>
          <a:solidFill>
            <a:srgbClr val="BFC3C7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/>
              <a:t>‵‵‵‵‵‵‵‵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母、子版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710149" y="278220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n w="19050">
                  <a:solidFill>
                    <a:schemeClr val="bg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子版式</a:t>
            </a:r>
            <a:endParaRPr lang="zh-TW" altLang="en-US" sz="3200" b="1" dirty="0">
              <a:ln w="19050">
                <a:solidFill>
                  <a:schemeClr val="bg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710149" y="176864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n w="19050">
                  <a:solidFill>
                    <a:schemeClr val="bg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母版式</a:t>
            </a:r>
            <a:endParaRPr lang="zh-TW" altLang="en-US" sz="3200" b="1" dirty="0">
              <a:ln w="19050">
                <a:solidFill>
                  <a:schemeClr val="bg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7" name="肘形接點 6"/>
          <p:cNvCxnSpPr>
            <a:endCxn id="4" idx="1"/>
          </p:cNvCxnSpPr>
          <p:nvPr/>
        </p:nvCxnSpPr>
        <p:spPr>
          <a:xfrm>
            <a:off x="2060154" y="1606369"/>
            <a:ext cx="649995" cy="454667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接點 9"/>
          <p:cNvCxnSpPr/>
          <p:nvPr/>
        </p:nvCxnSpPr>
        <p:spPr>
          <a:xfrm>
            <a:off x="2060154" y="2771183"/>
            <a:ext cx="694063" cy="292388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125921" y="1911160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放置的元素都直接顯示在每一頁面裡。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 CJK TC Bold" pitchFamily="34" charset="-120"/>
              <a:ea typeface="Noto Sans CJK TC Bold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125921" y="288992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手動選擇。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 CJK TC Bold" pitchFamily="34" charset="-120"/>
              <a:ea typeface="Noto Sans CJK TC Bold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093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版面配置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0160" y="1308250"/>
            <a:ext cx="9343279" cy="51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22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版面設定：色彩、字型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2539779" y="1559415"/>
            <a:ext cx="4282068" cy="4482791"/>
            <a:chOff x="1545771" y="1456295"/>
            <a:chExt cx="4282068" cy="448279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545771" y="1456295"/>
              <a:ext cx="4282068" cy="4482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2307229" y="5426669"/>
              <a:ext cx="396000" cy="12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9508" y="2185643"/>
            <a:ext cx="4259766" cy="449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1121810" y="1292353"/>
            <a:ext cx="1584000" cy="792000"/>
            <a:chOff x="1442887" y="2165895"/>
            <a:chExt cx="1584000" cy="792000"/>
          </a:xfrm>
        </p:grpSpPr>
        <p:sp>
          <p:nvSpPr>
            <p:cNvPr id="17" name="圓角矩形 16"/>
            <p:cNvSpPr/>
            <p:nvPr/>
          </p:nvSpPr>
          <p:spPr>
            <a:xfrm>
              <a:off x="1442887" y="2165895"/>
              <a:ext cx="1584000" cy="79200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1589314" y="2307771"/>
              <a:ext cx="500744" cy="500744"/>
              <a:chOff x="1589314" y="2307771"/>
              <a:chExt cx="500744" cy="500744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589314" y="2307771"/>
                <a:ext cx="250372" cy="2503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839686" y="2307771"/>
                <a:ext cx="250372" cy="25037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589314" y="2558143"/>
                <a:ext cx="250372" cy="25037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39686" y="2558143"/>
                <a:ext cx="250372" cy="2503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5" name="文字方塊 14"/>
            <p:cNvSpPr txBox="1"/>
            <p:nvPr/>
          </p:nvSpPr>
          <p:spPr>
            <a:xfrm>
              <a:off x="2098143" y="2358088"/>
              <a:ext cx="697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色彩</a:t>
              </a:r>
              <a:endPara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flipV="1">
              <a:off x="2755955" y="2504143"/>
              <a:ext cx="126000" cy="90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6376757" y="1292353"/>
            <a:ext cx="1584000" cy="792000"/>
            <a:chOff x="1442887" y="2165895"/>
            <a:chExt cx="1584000" cy="792000"/>
          </a:xfrm>
        </p:grpSpPr>
        <p:sp>
          <p:nvSpPr>
            <p:cNvPr id="20" name="圓角矩形 19"/>
            <p:cNvSpPr/>
            <p:nvPr/>
          </p:nvSpPr>
          <p:spPr>
            <a:xfrm>
              <a:off x="1442887" y="2165895"/>
              <a:ext cx="1584000" cy="79200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589314" y="2307771"/>
              <a:ext cx="504000" cy="504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1"/>
                  </a:solidFill>
                  <a:latin typeface="+mj-ea"/>
                  <a:ea typeface="+mj-ea"/>
                </a:rPr>
                <a:t>文</a:t>
              </a: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098143" y="2358088"/>
              <a:ext cx="697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字型</a:t>
              </a:r>
              <a:endPara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flipV="1">
              <a:off x="2755955" y="2504143"/>
              <a:ext cx="126000" cy="90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4455" y="2889347"/>
            <a:ext cx="5079612" cy="296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229391" y="4466066"/>
            <a:ext cx="148309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Cathay:</a:t>
            </a:r>
          </a:p>
          <a:p>
            <a:pPr indent="177800"/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    0, 153,   77)</a:t>
            </a:r>
          </a:p>
          <a:p>
            <a:pPr indent="177800"/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(101, 187,   68)</a:t>
            </a:r>
          </a:p>
          <a:p>
            <a:pPr indent="177800"/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(255, 167,   25)</a:t>
            </a:r>
          </a:p>
          <a:p>
            <a:pPr indent="177800"/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(250, 232,      5)</a:t>
            </a:r>
          </a:p>
          <a:p>
            <a:pPr indent="177800"/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  63,   63,    63)</a:t>
            </a:r>
          </a:p>
          <a:p>
            <a:pPr indent="177800"/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(193, 193, 193)</a:t>
            </a:r>
            <a:endParaRPr lang="zh-TW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頁尾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2" y="1897267"/>
            <a:ext cx="5580000" cy="41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05" y="1872022"/>
            <a:ext cx="5580000" cy="4196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13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16780" y="2698148"/>
            <a:ext cx="1572452" cy="1550370"/>
            <a:chOff x="1291465" y="2496522"/>
            <a:chExt cx="1780153" cy="1755160"/>
          </a:xfrm>
        </p:grpSpPr>
        <p:sp>
          <p:nvSpPr>
            <p:cNvPr id="6" name="文本框 5"/>
            <p:cNvSpPr txBox="1"/>
            <p:nvPr/>
          </p:nvSpPr>
          <p:spPr>
            <a:xfrm>
              <a:off x="1291465" y="2496522"/>
              <a:ext cx="1196719" cy="1498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1</a:t>
              </a:r>
              <a:endParaRPr lang="zh-CN" altLang="en-US" sz="80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" name="平行四边形 1">
              <a:hlinkClick r:id="rId3" action="ppaction://hlinksldjump"/>
            </p:cNvPr>
            <p:cNvSpPr/>
            <p:nvPr/>
          </p:nvSpPr>
          <p:spPr>
            <a:xfrm rot="19932207">
              <a:off x="1319147" y="3417417"/>
              <a:ext cx="1752471" cy="834265"/>
            </a:xfrm>
            <a:prstGeom prst="parallelogram">
              <a:avLst>
                <a:gd name="adj" fmla="val 52774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 rot="19920000">
              <a:off x="1742025" y="3605569"/>
              <a:ext cx="78915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>
                  <a:solidFill>
                    <a:schemeClr val="accent3"/>
                  </a:solidFill>
                  <a:latin typeface="Noto Sans CJK TC Black" pitchFamily="34" charset="-120"/>
                  <a:ea typeface="Noto Sans CJK TC Black" pitchFamily="34" charset="-120"/>
                </a:rPr>
                <a:t>序</a:t>
              </a:r>
              <a:endParaRPr lang="zh-CN" altLang="en-US" sz="2000" b="1" dirty="0">
                <a:solidFill>
                  <a:schemeClr val="accent3"/>
                </a:solidFill>
                <a:latin typeface="Noto Sans CJK TC Black" pitchFamily="34" charset="-120"/>
                <a:ea typeface="Noto Sans CJK TC Black" pitchFamily="34" charset="-120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571743" y="5226434"/>
            <a:ext cx="7048513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TeX</a:t>
            </a:r>
            <a:r>
              <a:rPr lang="en-US" altLang="zh-CN" sz="1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11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system, developed by Donald E. Knuth at the end of the 1970s, is another widespread and powerful automated typesetting system that has set high standards, especially for typesetting mathematics.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632955" y="635064"/>
            <a:ext cx="292609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6000" dirty="0" smtClean="0">
                <a:solidFill>
                  <a:schemeClr val="accent1"/>
                </a:solidFill>
                <a:latin typeface="Noto Sans CJK TC Black" pitchFamily="34" charset="-120"/>
                <a:ea typeface="Noto Sans CJK TC Black" pitchFamily="34" charset="-120"/>
              </a:rPr>
              <a:t>目錄</a:t>
            </a:r>
            <a:endParaRPr lang="zh-CN" altLang="en-US" sz="6000" dirty="0">
              <a:solidFill>
                <a:schemeClr val="accent1"/>
              </a:solidFill>
              <a:latin typeface="Noto Sans CJK TC Black" pitchFamily="34" charset="-120"/>
              <a:ea typeface="Noto Sans CJK TC Black" pitchFamily="34" charset="-120"/>
            </a:endParaRPr>
          </a:p>
        </p:txBody>
      </p:sp>
      <p:grpSp>
        <p:nvGrpSpPr>
          <p:cNvPr id="20" name="组合 8"/>
          <p:cNvGrpSpPr/>
          <p:nvPr/>
        </p:nvGrpSpPr>
        <p:grpSpPr>
          <a:xfrm>
            <a:off x="3749504" y="2698148"/>
            <a:ext cx="1572452" cy="1550370"/>
            <a:chOff x="1291465" y="2496522"/>
            <a:chExt cx="1780153" cy="1755160"/>
          </a:xfrm>
        </p:grpSpPr>
        <p:sp>
          <p:nvSpPr>
            <p:cNvPr id="21" name="文本框 5"/>
            <p:cNvSpPr txBox="1"/>
            <p:nvPr/>
          </p:nvSpPr>
          <p:spPr>
            <a:xfrm>
              <a:off x="1291465" y="2496522"/>
              <a:ext cx="1196719" cy="1498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TW" sz="80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3</a:t>
              </a:r>
              <a:endParaRPr lang="zh-CN" altLang="en-US" sz="80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2" name="平行四边形 1">
              <a:hlinkClick r:id="rId4" action="ppaction://hlinksldjump"/>
            </p:cNvPr>
            <p:cNvSpPr/>
            <p:nvPr/>
          </p:nvSpPr>
          <p:spPr>
            <a:xfrm rot="19932207">
              <a:off x="1319147" y="3417417"/>
              <a:ext cx="1752471" cy="834265"/>
            </a:xfrm>
            <a:prstGeom prst="parallelogram">
              <a:avLst>
                <a:gd name="adj" fmla="val 52774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6"/>
            <p:cNvSpPr txBox="1"/>
            <p:nvPr/>
          </p:nvSpPr>
          <p:spPr>
            <a:xfrm rot="19920000">
              <a:off x="1742025" y="3605569"/>
              <a:ext cx="78915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>
                  <a:solidFill>
                    <a:schemeClr val="accent3"/>
                  </a:solidFill>
                  <a:latin typeface="Noto Sans CJK TC Black" pitchFamily="34" charset="-120"/>
                  <a:ea typeface="Noto Sans CJK TC Black" pitchFamily="34" charset="-120"/>
                </a:rPr>
                <a:t>字</a:t>
              </a:r>
              <a:endParaRPr lang="zh-CN" altLang="en-US" sz="2000" b="1" dirty="0">
                <a:solidFill>
                  <a:schemeClr val="accent3"/>
                </a:solidFill>
                <a:latin typeface="Noto Sans CJK TC Black" pitchFamily="34" charset="-120"/>
                <a:ea typeface="Noto Sans CJK TC Black" pitchFamily="34" charset="-120"/>
              </a:endParaRPr>
            </a:p>
          </p:txBody>
        </p:sp>
      </p:grpSp>
      <p:grpSp>
        <p:nvGrpSpPr>
          <p:cNvPr id="24" name="组合 8"/>
          <p:cNvGrpSpPr/>
          <p:nvPr/>
        </p:nvGrpSpPr>
        <p:grpSpPr>
          <a:xfrm>
            <a:off x="5315866" y="2698148"/>
            <a:ext cx="1572452" cy="1550370"/>
            <a:chOff x="1291465" y="2496522"/>
            <a:chExt cx="1780153" cy="1755160"/>
          </a:xfrm>
        </p:grpSpPr>
        <p:sp>
          <p:nvSpPr>
            <p:cNvPr id="25" name="文本框 5"/>
            <p:cNvSpPr txBox="1"/>
            <p:nvPr/>
          </p:nvSpPr>
          <p:spPr>
            <a:xfrm>
              <a:off x="1291465" y="2496522"/>
              <a:ext cx="1196719" cy="1498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TW" sz="80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4</a:t>
              </a:r>
              <a:endParaRPr lang="zh-CN" altLang="en-US" sz="80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6" name="平行四边形 1">
              <a:hlinkClick r:id="rId5" action="ppaction://hlinksldjump"/>
            </p:cNvPr>
            <p:cNvSpPr/>
            <p:nvPr/>
          </p:nvSpPr>
          <p:spPr>
            <a:xfrm rot="19932207">
              <a:off x="1319147" y="3417417"/>
              <a:ext cx="1752471" cy="834265"/>
            </a:xfrm>
            <a:prstGeom prst="parallelogram">
              <a:avLst>
                <a:gd name="adj" fmla="val 52774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6"/>
            <p:cNvSpPr txBox="1"/>
            <p:nvPr/>
          </p:nvSpPr>
          <p:spPr>
            <a:xfrm rot="19920000">
              <a:off x="1742025" y="3605569"/>
              <a:ext cx="78915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>
                  <a:solidFill>
                    <a:schemeClr val="accent3"/>
                  </a:solidFill>
                  <a:latin typeface="Noto Sans CJK TC Black" pitchFamily="34" charset="-120"/>
                  <a:ea typeface="Noto Sans CJK TC Black" pitchFamily="34" charset="-120"/>
                </a:rPr>
                <a:t>表</a:t>
              </a:r>
              <a:endParaRPr lang="zh-CN" altLang="en-US" sz="2000" b="1" dirty="0">
                <a:solidFill>
                  <a:schemeClr val="accent3"/>
                </a:solidFill>
                <a:latin typeface="Noto Sans CJK TC Black" pitchFamily="34" charset="-120"/>
                <a:ea typeface="Noto Sans CJK TC Black" pitchFamily="34" charset="-120"/>
              </a:endParaRPr>
            </a:p>
          </p:txBody>
        </p:sp>
      </p:grpSp>
      <p:grpSp>
        <p:nvGrpSpPr>
          <p:cNvPr id="28" name="组合 8"/>
          <p:cNvGrpSpPr/>
          <p:nvPr/>
        </p:nvGrpSpPr>
        <p:grpSpPr>
          <a:xfrm>
            <a:off x="6882228" y="2698148"/>
            <a:ext cx="1572452" cy="1550370"/>
            <a:chOff x="1291465" y="2496522"/>
            <a:chExt cx="1780153" cy="1755160"/>
          </a:xfrm>
        </p:grpSpPr>
        <p:sp>
          <p:nvSpPr>
            <p:cNvPr id="29" name="文本框 5"/>
            <p:cNvSpPr txBox="1"/>
            <p:nvPr/>
          </p:nvSpPr>
          <p:spPr>
            <a:xfrm>
              <a:off x="1291465" y="2496522"/>
              <a:ext cx="1196719" cy="1498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TW" sz="80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5</a:t>
              </a:r>
              <a:endParaRPr lang="zh-CN" altLang="en-US" sz="80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0" name="平行四边形 1">
              <a:hlinkClick r:id="rId6" action="ppaction://hlinksldjump"/>
            </p:cNvPr>
            <p:cNvSpPr/>
            <p:nvPr/>
          </p:nvSpPr>
          <p:spPr>
            <a:xfrm rot="19932207">
              <a:off x="1319147" y="3417417"/>
              <a:ext cx="1752471" cy="834265"/>
            </a:xfrm>
            <a:prstGeom prst="parallelogram">
              <a:avLst>
                <a:gd name="adj" fmla="val 52774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6"/>
            <p:cNvSpPr txBox="1"/>
            <p:nvPr/>
          </p:nvSpPr>
          <p:spPr>
            <a:xfrm rot="19920000">
              <a:off x="1742025" y="3605569"/>
              <a:ext cx="78915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>
                  <a:solidFill>
                    <a:schemeClr val="accent3"/>
                  </a:solidFill>
                  <a:latin typeface="Noto Sans CJK TC Black" pitchFamily="34" charset="-120"/>
                  <a:ea typeface="Noto Sans CJK TC Black" pitchFamily="34" charset="-120"/>
                </a:rPr>
                <a:t>圖</a:t>
              </a:r>
              <a:endParaRPr lang="zh-CN" altLang="en-US" sz="2000" b="1" dirty="0">
                <a:solidFill>
                  <a:schemeClr val="accent3"/>
                </a:solidFill>
                <a:latin typeface="Noto Sans CJK TC Black" pitchFamily="34" charset="-120"/>
                <a:ea typeface="Noto Sans CJK TC Black" pitchFamily="34" charset="-120"/>
              </a:endParaRPr>
            </a:p>
          </p:txBody>
        </p:sp>
      </p:grpSp>
      <p:grpSp>
        <p:nvGrpSpPr>
          <p:cNvPr id="32" name="组合 8"/>
          <p:cNvGrpSpPr/>
          <p:nvPr/>
        </p:nvGrpSpPr>
        <p:grpSpPr>
          <a:xfrm>
            <a:off x="10014954" y="2698148"/>
            <a:ext cx="1572452" cy="1550370"/>
            <a:chOff x="1291465" y="2496522"/>
            <a:chExt cx="1780153" cy="1755160"/>
          </a:xfrm>
        </p:grpSpPr>
        <p:sp>
          <p:nvSpPr>
            <p:cNvPr id="33" name="文本框 5"/>
            <p:cNvSpPr txBox="1"/>
            <p:nvPr/>
          </p:nvSpPr>
          <p:spPr>
            <a:xfrm>
              <a:off x="1291465" y="2496522"/>
              <a:ext cx="1196719" cy="1498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TW" sz="80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7</a:t>
              </a:r>
              <a:endParaRPr lang="zh-CN" altLang="en-US" sz="80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8" name="平行四边形 1">
              <a:hlinkClick r:id="rId7" action="ppaction://hlinksldjump"/>
            </p:cNvPr>
            <p:cNvSpPr/>
            <p:nvPr/>
          </p:nvSpPr>
          <p:spPr>
            <a:xfrm rot="19932207">
              <a:off x="1319147" y="3417417"/>
              <a:ext cx="1752471" cy="834265"/>
            </a:xfrm>
            <a:prstGeom prst="parallelogram">
              <a:avLst>
                <a:gd name="adj" fmla="val 52774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6"/>
            <p:cNvSpPr txBox="1"/>
            <p:nvPr/>
          </p:nvSpPr>
          <p:spPr>
            <a:xfrm rot="19920000">
              <a:off x="1742025" y="3605569"/>
              <a:ext cx="78915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>
                  <a:solidFill>
                    <a:schemeClr val="accent3"/>
                  </a:solidFill>
                  <a:latin typeface="Noto Sans CJK TC Black" pitchFamily="34" charset="-120"/>
                  <a:ea typeface="Noto Sans CJK TC Black" pitchFamily="34" charset="-120"/>
                </a:rPr>
                <a:t>跋</a:t>
              </a:r>
              <a:endParaRPr lang="zh-CN" altLang="en-US" sz="2000" b="1" dirty="0">
                <a:solidFill>
                  <a:schemeClr val="accent3"/>
                </a:solidFill>
                <a:latin typeface="Noto Sans CJK TC Black" pitchFamily="34" charset="-120"/>
                <a:ea typeface="Noto Sans CJK TC Black" pitchFamily="34" charset="-120"/>
              </a:endParaRPr>
            </a:p>
          </p:txBody>
        </p:sp>
      </p:grpSp>
      <p:grpSp>
        <p:nvGrpSpPr>
          <p:cNvPr id="34" name="组合 8"/>
          <p:cNvGrpSpPr/>
          <p:nvPr/>
        </p:nvGrpSpPr>
        <p:grpSpPr>
          <a:xfrm>
            <a:off x="2183142" y="2698148"/>
            <a:ext cx="1572452" cy="1550370"/>
            <a:chOff x="1291465" y="2496522"/>
            <a:chExt cx="1780153" cy="1755160"/>
          </a:xfrm>
        </p:grpSpPr>
        <p:sp>
          <p:nvSpPr>
            <p:cNvPr id="35" name="文本框 5"/>
            <p:cNvSpPr txBox="1"/>
            <p:nvPr/>
          </p:nvSpPr>
          <p:spPr>
            <a:xfrm>
              <a:off x="1291465" y="2496522"/>
              <a:ext cx="1196719" cy="1498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TW" sz="80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2</a:t>
              </a:r>
              <a:endParaRPr lang="zh-CN" altLang="en-US" sz="80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6" name="平行四边形 1">
              <a:hlinkClick r:id="rId8" action="ppaction://hlinksldjump"/>
            </p:cNvPr>
            <p:cNvSpPr/>
            <p:nvPr/>
          </p:nvSpPr>
          <p:spPr>
            <a:xfrm rot="19932207">
              <a:off x="1319147" y="3417417"/>
              <a:ext cx="1752471" cy="834265"/>
            </a:xfrm>
            <a:prstGeom prst="parallelogram">
              <a:avLst>
                <a:gd name="adj" fmla="val 52774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6"/>
            <p:cNvSpPr txBox="1"/>
            <p:nvPr/>
          </p:nvSpPr>
          <p:spPr>
            <a:xfrm rot="19920000">
              <a:off x="1742025" y="3605569"/>
              <a:ext cx="78915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accent3"/>
                  </a:solidFill>
                  <a:latin typeface="Noto Sans CJK TC Black" pitchFamily="34" charset="-120"/>
                  <a:ea typeface="Noto Sans CJK TC Black" pitchFamily="34" charset="-120"/>
                </a:rPr>
                <a:t>版</a:t>
              </a:r>
              <a:endParaRPr lang="zh-CN" altLang="en-US" sz="2000" b="1" dirty="0">
                <a:solidFill>
                  <a:schemeClr val="accent3"/>
                </a:solidFill>
                <a:latin typeface="Noto Sans CJK TC Black" pitchFamily="34" charset="-120"/>
                <a:ea typeface="Noto Sans CJK TC Black" pitchFamily="34" charset="-120"/>
              </a:endParaRPr>
            </a:p>
          </p:txBody>
        </p:sp>
      </p:grpSp>
      <p:grpSp>
        <p:nvGrpSpPr>
          <p:cNvPr id="38" name="组合 8"/>
          <p:cNvGrpSpPr/>
          <p:nvPr/>
        </p:nvGrpSpPr>
        <p:grpSpPr>
          <a:xfrm>
            <a:off x="8448590" y="2698148"/>
            <a:ext cx="1572452" cy="1550370"/>
            <a:chOff x="1291465" y="2496522"/>
            <a:chExt cx="1780153" cy="1755160"/>
          </a:xfrm>
        </p:grpSpPr>
        <p:sp>
          <p:nvSpPr>
            <p:cNvPr id="39" name="文本框 5"/>
            <p:cNvSpPr txBox="1"/>
            <p:nvPr/>
          </p:nvSpPr>
          <p:spPr>
            <a:xfrm>
              <a:off x="1291465" y="2496522"/>
              <a:ext cx="1196719" cy="1498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TW" sz="80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6</a:t>
              </a:r>
              <a:endParaRPr lang="zh-CN" altLang="en-US" sz="80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0" name="平行四边形 1">
              <a:hlinkClick r:id="rId9" action="ppaction://hlinksldjump"/>
            </p:cNvPr>
            <p:cNvSpPr/>
            <p:nvPr/>
          </p:nvSpPr>
          <p:spPr>
            <a:xfrm rot="19932207">
              <a:off x="1319147" y="3417417"/>
              <a:ext cx="1752471" cy="834265"/>
            </a:xfrm>
            <a:prstGeom prst="parallelogram">
              <a:avLst>
                <a:gd name="adj" fmla="val 52774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6"/>
            <p:cNvSpPr txBox="1"/>
            <p:nvPr/>
          </p:nvSpPr>
          <p:spPr>
            <a:xfrm rot="19920000">
              <a:off x="1742025" y="3605569"/>
              <a:ext cx="78915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accent3"/>
                  </a:solidFill>
                  <a:latin typeface="Noto Sans CJK TC Black" pitchFamily="34" charset="-120"/>
                  <a:ea typeface="Noto Sans CJK TC Black" pitchFamily="34" charset="-120"/>
                </a:rPr>
                <a:t>照</a:t>
              </a:r>
              <a:endParaRPr lang="zh-CN" altLang="en-US" sz="2000" b="1" dirty="0">
                <a:solidFill>
                  <a:schemeClr val="accent3"/>
                </a:solidFill>
                <a:latin typeface="Noto Sans CJK TC Black" pitchFamily="34" charset="-120"/>
                <a:ea typeface="Noto Sans CJK TC Black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466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4629" y="2178108"/>
            <a:ext cx="5567507" cy="312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3" y="2178108"/>
            <a:ext cx="4143643" cy="312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4:3</a:t>
            </a:r>
            <a:r>
              <a:rPr lang="zh-TW" altLang="en-US" dirty="0" smtClean="0"/>
              <a:t> </a:t>
            </a:r>
            <a:r>
              <a:rPr lang="zh-TW" altLang="en-US" dirty="0"/>
              <a:t>與</a:t>
            </a:r>
            <a:r>
              <a:rPr lang="en-US" altLang="zh-TW" dirty="0" smtClean="0"/>
              <a:t> 16:9</a:t>
            </a:r>
            <a:r>
              <a:rPr lang="zh-TW" altLang="en-US" dirty="0" smtClean="0"/>
              <a:t> 母片不一樣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歸納一下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21</a:t>
            </a:fld>
            <a:endParaRPr 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273634" y="2231570"/>
            <a:ext cx="3645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大綱結構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心智圖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?)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/>
              <a:t>創造一致性規範；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系統化效率。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母片標題與內文是不能編輯的。 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904071" y="1747258"/>
            <a:ext cx="2573423" cy="439503"/>
            <a:chOff x="2364852" y="3671939"/>
            <a:chExt cx="2573423" cy="43950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7" name="文本框 43"/>
            <p:cNvSpPr txBox="1"/>
            <p:nvPr/>
          </p:nvSpPr>
          <p:spPr>
            <a:xfrm>
              <a:off x="2804494" y="3711332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為什麼</a:t>
              </a:r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要「母片」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1273634" y="4659085"/>
            <a:ext cx="1745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封面、謝辭；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/>
              <a:t>目錄</a:t>
            </a:r>
            <a:r>
              <a:rPr lang="zh-TW" altLang="en-US" dirty="0" smtClean="0"/>
              <a:t>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章、節 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空白頁。</a:t>
            </a:r>
            <a:endParaRPr lang="en-US" altLang="zh-TW" dirty="0" smtClean="0"/>
          </a:p>
        </p:txBody>
      </p:sp>
      <p:grpSp>
        <p:nvGrpSpPr>
          <p:cNvPr id="10" name="群組 9"/>
          <p:cNvGrpSpPr/>
          <p:nvPr/>
        </p:nvGrpSpPr>
        <p:grpSpPr>
          <a:xfrm>
            <a:off x="904071" y="4174773"/>
            <a:ext cx="2573423" cy="439503"/>
            <a:chOff x="2364852" y="3671939"/>
            <a:chExt cx="2573423" cy="439503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12" name="文本框 43"/>
            <p:cNvSpPr txBox="1"/>
            <p:nvPr/>
          </p:nvSpPr>
          <p:spPr>
            <a:xfrm>
              <a:off x="2804494" y="3711332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母片配置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6858005" y="2231570"/>
            <a:ext cx="4208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一個底圖一個母片；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一貫性邏輯版面配置；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頁碼、日期、頁尾、</a:t>
            </a:r>
            <a:r>
              <a:rPr lang="en-US" altLang="zh-TW" dirty="0" smtClean="0"/>
              <a:t>logo</a:t>
            </a:r>
            <a:r>
              <a:rPr lang="zh-TW" altLang="en-US" dirty="0" smtClean="0"/>
              <a:t>、其他</a:t>
            </a:r>
            <a:r>
              <a:rPr lang="en-US" altLang="zh-TW" dirty="0" smtClean="0"/>
              <a:t>…</a:t>
            </a:r>
            <a:r>
              <a:rPr lang="zh-TW" altLang="en-US" dirty="0" smtClean="0"/>
              <a:t> 等；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刪掉內文配置版面。</a:t>
            </a:r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6488442" y="1747258"/>
            <a:ext cx="2573423" cy="439503"/>
            <a:chOff x="2364852" y="3671939"/>
            <a:chExt cx="2573423" cy="439503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16" name="文本框 43"/>
            <p:cNvSpPr txBox="1"/>
            <p:nvPr/>
          </p:nvSpPr>
          <p:spPr>
            <a:xfrm>
              <a:off x="2804494" y="3711332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怎麼製作母片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6858005" y="4659085"/>
            <a:ext cx="3823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/>
              <a:t>標題、頁碼真的可以亂跑嗎？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/>
              <a:t>拿到別人的檔案，結果沒有母片？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/>
              <a:t>頁碼要一頁一頁貼上更改數字嗎？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/>
              <a:t>不作母片可以嗎？</a:t>
            </a:r>
            <a:endParaRPr lang="en-US" altLang="zh-TW" dirty="0"/>
          </a:p>
        </p:txBody>
      </p:sp>
      <p:grpSp>
        <p:nvGrpSpPr>
          <p:cNvPr id="18" name="群組 17"/>
          <p:cNvGrpSpPr/>
          <p:nvPr/>
        </p:nvGrpSpPr>
        <p:grpSpPr>
          <a:xfrm>
            <a:off x="6488442" y="4174773"/>
            <a:ext cx="2573423" cy="439503"/>
            <a:chOff x="2364852" y="3671939"/>
            <a:chExt cx="2573423" cy="439503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20" name="文本框 43"/>
            <p:cNvSpPr txBox="1"/>
            <p:nvPr/>
          </p:nvSpPr>
          <p:spPr>
            <a:xfrm>
              <a:off x="2804494" y="3711332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問題</a:t>
              </a:r>
              <a:r>
                <a:rPr lang="en-US" altLang="zh-TW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...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21" name="直線接點 20"/>
          <p:cNvCxnSpPr/>
          <p:nvPr/>
        </p:nvCxnSpPr>
        <p:spPr>
          <a:xfrm>
            <a:off x="0" y="6302829"/>
            <a:ext cx="122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0" y="6324598"/>
            <a:ext cx="1951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aseline="30000" dirty="0" smtClean="0"/>
              <a:t>*</a:t>
            </a:r>
            <a:r>
              <a:rPr lang="en-US" altLang="zh-TW" sz="1200" baseline="30000" dirty="0" smtClean="0"/>
              <a:t> </a:t>
            </a:r>
            <a:r>
              <a:rPr lang="zh-TW" altLang="en-US" sz="1200" dirty="0" smtClean="0"/>
              <a:t>我作的</a:t>
            </a:r>
            <a:r>
              <a:rPr lang="zh-TW" altLang="en-US" sz="1200" dirty="0"/>
              <a:t>母片老是被誤用。</a:t>
            </a:r>
            <a:endParaRPr lang="en-US" altLang="zh-TW" sz="1200" dirty="0" smtClean="0"/>
          </a:p>
        </p:txBody>
      </p:sp>
    </p:spTree>
    <p:extLst>
      <p:ext uri="{BB962C8B-B14F-4D97-AF65-F5344CB8AC3E}">
        <p14:creationId xmlns:p14="http://schemas.microsoft.com/office/powerpoint/2010/main" val="34136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1276124" y="2107066"/>
            <a:ext cx="2643868" cy="2643868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3379561" y="1279752"/>
            <a:ext cx="4298496" cy="4298496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8259355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9159243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10059130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6"/>
          <p:cNvSpPr/>
          <p:nvPr/>
        </p:nvSpPr>
        <p:spPr>
          <a:xfrm>
            <a:off x="8418650" y="3316194"/>
            <a:ext cx="260529" cy="225611"/>
          </a:xfrm>
          <a:custGeom>
            <a:avLst/>
            <a:gdLst>
              <a:gd name="connsiteX0" fmla="*/ 205065 w 605876"/>
              <a:gd name="connsiteY0" fmla="*/ 428776 h 524672"/>
              <a:gd name="connsiteX1" fmla="*/ 226551 w 605876"/>
              <a:gd name="connsiteY1" fmla="*/ 446081 h 524672"/>
              <a:gd name="connsiteX2" fmla="*/ 233109 w 605876"/>
              <a:gd name="connsiteY2" fmla="*/ 453684 h 524672"/>
              <a:gd name="connsiteX3" fmla="*/ 228349 w 605876"/>
              <a:gd name="connsiteY3" fmla="*/ 499196 h 524672"/>
              <a:gd name="connsiteX4" fmla="*/ 223377 w 605876"/>
              <a:gd name="connsiteY4" fmla="*/ 507538 h 524672"/>
              <a:gd name="connsiteX5" fmla="*/ 141188 w 605876"/>
              <a:gd name="connsiteY5" fmla="*/ 476282 h 524672"/>
              <a:gd name="connsiteX6" fmla="*/ 176835 w 605876"/>
              <a:gd name="connsiteY6" fmla="*/ 430241 h 524672"/>
              <a:gd name="connsiteX7" fmla="*/ 205065 w 605876"/>
              <a:gd name="connsiteY7" fmla="*/ 428776 h 524672"/>
              <a:gd name="connsiteX8" fmla="*/ 481191 w 605876"/>
              <a:gd name="connsiteY8" fmla="*/ 426712 h 524672"/>
              <a:gd name="connsiteX9" fmla="*/ 499583 w 605876"/>
              <a:gd name="connsiteY9" fmla="*/ 434333 h 524672"/>
              <a:gd name="connsiteX10" fmla="*/ 510478 w 605876"/>
              <a:gd name="connsiteY10" fmla="*/ 438454 h 524672"/>
              <a:gd name="connsiteX11" fmla="*/ 526874 w 605876"/>
              <a:gd name="connsiteY11" fmla="*/ 493716 h 524672"/>
              <a:gd name="connsiteX12" fmla="*/ 478851 w 605876"/>
              <a:gd name="connsiteY12" fmla="*/ 524041 h 524672"/>
              <a:gd name="connsiteX13" fmla="*/ 435059 w 605876"/>
              <a:gd name="connsiteY13" fmla="*/ 484629 h 524672"/>
              <a:gd name="connsiteX14" fmla="*/ 460022 w 605876"/>
              <a:gd name="connsiteY14" fmla="*/ 432008 h 524672"/>
              <a:gd name="connsiteX15" fmla="*/ 481191 w 605876"/>
              <a:gd name="connsiteY15" fmla="*/ 426712 h 524672"/>
              <a:gd name="connsiteX16" fmla="*/ 53061 w 605876"/>
              <a:gd name="connsiteY16" fmla="*/ 1 h 524672"/>
              <a:gd name="connsiteX17" fmla="*/ 98044 w 605876"/>
              <a:gd name="connsiteY17" fmla="*/ 2087 h 524672"/>
              <a:gd name="connsiteX18" fmla="*/ 147021 w 605876"/>
              <a:gd name="connsiteY18" fmla="*/ 21735 h 524672"/>
              <a:gd name="connsiteX19" fmla="*/ 159609 w 605876"/>
              <a:gd name="connsiteY19" fmla="*/ 48882 h 524672"/>
              <a:gd name="connsiteX20" fmla="*/ 576919 w 605876"/>
              <a:gd name="connsiteY20" fmla="*/ 34622 h 524672"/>
              <a:gd name="connsiteX21" fmla="*/ 604951 w 605876"/>
              <a:gd name="connsiteY21" fmla="*/ 62508 h 524672"/>
              <a:gd name="connsiteX22" fmla="*/ 551531 w 605876"/>
              <a:gd name="connsiteY22" fmla="*/ 185886 h 524672"/>
              <a:gd name="connsiteX23" fmla="*/ 509959 w 605876"/>
              <a:gd name="connsiteY23" fmla="*/ 288244 h 524672"/>
              <a:gd name="connsiteX24" fmla="*/ 501919 w 605876"/>
              <a:gd name="connsiteY24" fmla="*/ 295532 h 524672"/>
              <a:gd name="connsiteX25" fmla="*/ 486898 w 605876"/>
              <a:gd name="connsiteY25" fmla="*/ 302082 h 524672"/>
              <a:gd name="connsiteX26" fmla="*/ 487216 w 605876"/>
              <a:gd name="connsiteY26" fmla="*/ 302927 h 524672"/>
              <a:gd name="connsiteX27" fmla="*/ 212394 w 605876"/>
              <a:gd name="connsiteY27" fmla="*/ 303772 h 524672"/>
              <a:gd name="connsiteX28" fmla="*/ 198748 w 605876"/>
              <a:gd name="connsiteY28" fmla="*/ 360813 h 524672"/>
              <a:gd name="connsiteX29" fmla="*/ 533865 w 605876"/>
              <a:gd name="connsiteY29" fmla="*/ 360285 h 524672"/>
              <a:gd name="connsiteX30" fmla="*/ 533865 w 605876"/>
              <a:gd name="connsiteY30" fmla="*/ 403594 h 524672"/>
              <a:gd name="connsiteX31" fmla="*/ 167225 w 605876"/>
              <a:gd name="connsiteY31" fmla="*/ 406340 h 524672"/>
              <a:gd name="connsiteX32" fmla="*/ 145434 w 605876"/>
              <a:gd name="connsiteY32" fmla="*/ 377714 h 524672"/>
              <a:gd name="connsiteX33" fmla="*/ 181612 w 605876"/>
              <a:gd name="connsiteY33" fmla="*/ 279793 h 524672"/>
              <a:gd name="connsiteX34" fmla="*/ 181506 w 605876"/>
              <a:gd name="connsiteY34" fmla="*/ 279793 h 524672"/>
              <a:gd name="connsiteX35" fmla="*/ 131789 w 605876"/>
              <a:gd name="connsiteY35" fmla="*/ 122507 h 524672"/>
              <a:gd name="connsiteX36" fmla="*/ 98044 w 605876"/>
              <a:gd name="connsiteY36" fmla="*/ 47298 h 524672"/>
              <a:gd name="connsiteX37" fmla="*/ 30979 w 605876"/>
              <a:gd name="connsiteY37" fmla="*/ 45291 h 524672"/>
              <a:gd name="connsiteX38" fmla="*/ 20824 w 605876"/>
              <a:gd name="connsiteY38" fmla="*/ 47931 h 524672"/>
              <a:gd name="connsiteX39" fmla="*/ 10140 w 605876"/>
              <a:gd name="connsiteY39" fmla="*/ 8214 h 524672"/>
              <a:gd name="connsiteX40" fmla="*/ 53061 w 605876"/>
              <a:gd name="connsiteY40" fmla="*/ 1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5876" h="524672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菱形 7"/>
          <p:cNvSpPr/>
          <p:nvPr/>
        </p:nvSpPr>
        <p:spPr>
          <a:xfrm>
            <a:off x="9318538" y="3298932"/>
            <a:ext cx="260530" cy="260137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菱形 8"/>
          <p:cNvSpPr/>
          <p:nvPr/>
        </p:nvSpPr>
        <p:spPr>
          <a:xfrm>
            <a:off x="10218425" y="3339369"/>
            <a:ext cx="260530" cy="179263"/>
          </a:xfrm>
          <a:custGeom>
            <a:avLst/>
            <a:gdLst>
              <a:gd name="T0" fmla="*/ 6771 w 6827"/>
              <a:gd name="T1" fmla="*/ 2140 h 4704"/>
              <a:gd name="T2" fmla="*/ 5664 w 6827"/>
              <a:gd name="T3" fmla="*/ 664 h 4704"/>
              <a:gd name="T4" fmla="*/ 5443 w 6827"/>
              <a:gd name="T5" fmla="*/ 554 h 4704"/>
              <a:gd name="T6" fmla="*/ 4613 w 6827"/>
              <a:gd name="T7" fmla="*/ 554 h 4704"/>
              <a:gd name="T8" fmla="*/ 4613 w 6827"/>
              <a:gd name="T9" fmla="*/ 277 h 4704"/>
              <a:gd name="T10" fmla="*/ 4336 w 6827"/>
              <a:gd name="T11" fmla="*/ 0 h 4704"/>
              <a:gd name="T12" fmla="*/ 830 w 6827"/>
              <a:gd name="T13" fmla="*/ 0 h 4704"/>
              <a:gd name="T14" fmla="*/ 554 w 6827"/>
              <a:gd name="T15" fmla="*/ 277 h 4704"/>
              <a:gd name="T16" fmla="*/ 554 w 6827"/>
              <a:gd name="T17" fmla="*/ 3505 h 4704"/>
              <a:gd name="T18" fmla="*/ 277 w 6827"/>
              <a:gd name="T19" fmla="*/ 3505 h 4704"/>
              <a:gd name="T20" fmla="*/ 0 w 6827"/>
              <a:gd name="T21" fmla="*/ 3782 h 4704"/>
              <a:gd name="T22" fmla="*/ 277 w 6827"/>
              <a:gd name="T23" fmla="*/ 4059 h 4704"/>
              <a:gd name="T24" fmla="*/ 830 w 6827"/>
              <a:gd name="T25" fmla="*/ 4059 h 4704"/>
              <a:gd name="T26" fmla="*/ 830 w 6827"/>
              <a:gd name="T27" fmla="*/ 4059 h 4704"/>
              <a:gd name="T28" fmla="*/ 831 w 6827"/>
              <a:gd name="T29" fmla="*/ 4059 h 4704"/>
              <a:gd name="T30" fmla="*/ 1519 w 6827"/>
              <a:gd name="T31" fmla="*/ 4059 h 4704"/>
              <a:gd name="T32" fmla="*/ 2399 w 6827"/>
              <a:gd name="T33" fmla="*/ 4704 h 4704"/>
              <a:gd name="T34" fmla="*/ 3279 w 6827"/>
              <a:gd name="T35" fmla="*/ 4059 h 4704"/>
              <a:gd name="T36" fmla="*/ 4102 w 6827"/>
              <a:gd name="T37" fmla="*/ 4059 h 4704"/>
              <a:gd name="T38" fmla="*/ 4982 w 6827"/>
              <a:gd name="T39" fmla="*/ 4704 h 4704"/>
              <a:gd name="T40" fmla="*/ 5862 w 6827"/>
              <a:gd name="T41" fmla="*/ 4059 h 4704"/>
              <a:gd name="T42" fmla="*/ 6550 w 6827"/>
              <a:gd name="T43" fmla="*/ 4059 h 4704"/>
              <a:gd name="T44" fmla="*/ 6827 w 6827"/>
              <a:gd name="T45" fmla="*/ 3782 h 4704"/>
              <a:gd name="T46" fmla="*/ 6827 w 6827"/>
              <a:gd name="T47" fmla="*/ 2306 h 4704"/>
              <a:gd name="T48" fmla="*/ 6771 w 6827"/>
              <a:gd name="T49" fmla="*/ 2140 h 4704"/>
              <a:gd name="T50" fmla="*/ 2399 w 6827"/>
              <a:gd name="T51" fmla="*/ 4151 h 4704"/>
              <a:gd name="T52" fmla="*/ 2030 w 6827"/>
              <a:gd name="T53" fmla="*/ 3782 h 4704"/>
              <a:gd name="T54" fmla="*/ 2399 w 6827"/>
              <a:gd name="T55" fmla="*/ 3413 h 4704"/>
              <a:gd name="T56" fmla="*/ 2768 w 6827"/>
              <a:gd name="T57" fmla="*/ 3782 h 4704"/>
              <a:gd name="T58" fmla="*/ 2399 w 6827"/>
              <a:gd name="T59" fmla="*/ 4151 h 4704"/>
              <a:gd name="T60" fmla="*/ 4059 w 6827"/>
              <a:gd name="T61" fmla="*/ 831 h 4704"/>
              <a:gd name="T62" fmla="*/ 4059 w 6827"/>
              <a:gd name="T63" fmla="*/ 3505 h 4704"/>
              <a:gd name="T64" fmla="*/ 3279 w 6827"/>
              <a:gd name="T65" fmla="*/ 3505 h 4704"/>
              <a:gd name="T66" fmla="*/ 2399 w 6827"/>
              <a:gd name="T67" fmla="*/ 2859 h 4704"/>
              <a:gd name="T68" fmla="*/ 1519 w 6827"/>
              <a:gd name="T69" fmla="*/ 3505 h 4704"/>
              <a:gd name="T70" fmla="*/ 1107 w 6827"/>
              <a:gd name="T71" fmla="*/ 3505 h 4704"/>
              <a:gd name="T72" fmla="*/ 1107 w 6827"/>
              <a:gd name="T73" fmla="*/ 554 h 4704"/>
              <a:gd name="T74" fmla="*/ 4059 w 6827"/>
              <a:gd name="T75" fmla="*/ 554 h 4704"/>
              <a:gd name="T76" fmla="*/ 4059 w 6827"/>
              <a:gd name="T77" fmla="*/ 831 h 4704"/>
              <a:gd name="T78" fmla="*/ 5351 w 6827"/>
              <a:gd name="T79" fmla="*/ 3782 h 4704"/>
              <a:gd name="T80" fmla="*/ 4982 w 6827"/>
              <a:gd name="T81" fmla="*/ 4151 h 4704"/>
              <a:gd name="T82" fmla="*/ 4613 w 6827"/>
              <a:gd name="T83" fmla="*/ 3782 h 4704"/>
              <a:gd name="T84" fmla="*/ 4982 w 6827"/>
              <a:gd name="T85" fmla="*/ 3413 h 4704"/>
              <a:gd name="T86" fmla="*/ 5351 w 6827"/>
              <a:gd name="T87" fmla="*/ 3782 h 4704"/>
              <a:gd name="T88" fmla="*/ 5351 w 6827"/>
              <a:gd name="T89" fmla="*/ 3782 h 4704"/>
              <a:gd name="T90" fmla="*/ 5351 w 6827"/>
              <a:gd name="T91" fmla="*/ 3782 h 4704"/>
              <a:gd name="T92" fmla="*/ 6273 w 6827"/>
              <a:gd name="T93" fmla="*/ 3505 h 4704"/>
              <a:gd name="T94" fmla="*/ 5862 w 6827"/>
              <a:gd name="T95" fmla="*/ 3505 h 4704"/>
              <a:gd name="T96" fmla="*/ 4982 w 6827"/>
              <a:gd name="T97" fmla="*/ 2859 h 4704"/>
              <a:gd name="T98" fmla="*/ 4613 w 6827"/>
              <a:gd name="T99" fmla="*/ 2937 h 4704"/>
              <a:gd name="T100" fmla="*/ 4613 w 6827"/>
              <a:gd name="T101" fmla="*/ 1107 h 4704"/>
              <a:gd name="T102" fmla="*/ 5305 w 6827"/>
              <a:gd name="T103" fmla="*/ 1107 h 4704"/>
              <a:gd name="T104" fmla="*/ 6273 w 6827"/>
              <a:gd name="T105" fmla="*/ 2398 h 4704"/>
              <a:gd name="T106" fmla="*/ 6273 w 6827"/>
              <a:gd name="T107" fmla="*/ 3505 h 4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27" h="4704">
                <a:moveTo>
                  <a:pt x="6771" y="2140"/>
                </a:moveTo>
                <a:lnTo>
                  <a:pt x="5664" y="664"/>
                </a:lnTo>
                <a:cubicBezTo>
                  <a:pt x="5612" y="595"/>
                  <a:pt x="5530" y="554"/>
                  <a:pt x="5443" y="554"/>
                </a:cubicBezTo>
                <a:lnTo>
                  <a:pt x="4613" y="554"/>
                </a:lnTo>
                <a:lnTo>
                  <a:pt x="4613" y="277"/>
                </a:lnTo>
                <a:cubicBezTo>
                  <a:pt x="4613" y="124"/>
                  <a:pt x="4489" y="0"/>
                  <a:pt x="4336" y="0"/>
                </a:cubicBezTo>
                <a:lnTo>
                  <a:pt x="830" y="0"/>
                </a:lnTo>
                <a:cubicBezTo>
                  <a:pt x="677" y="0"/>
                  <a:pt x="554" y="124"/>
                  <a:pt x="554" y="277"/>
                </a:cubicBezTo>
                <a:lnTo>
                  <a:pt x="554" y="3505"/>
                </a:lnTo>
                <a:lnTo>
                  <a:pt x="277" y="3505"/>
                </a:lnTo>
                <a:cubicBezTo>
                  <a:pt x="124" y="3505"/>
                  <a:pt x="0" y="3629"/>
                  <a:pt x="0" y="3782"/>
                </a:cubicBezTo>
                <a:cubicBezTo>
                  <a:pt x="0" y="3935"/>
                  <a:pt x="124" y="4059"/>
                  <a:pt x="277" y="4059"/>
                </a:cubicBezTo>
                <a:lnTo>
                  <a:pt x="830" y="4059"/>
                </a:lnTo>
                <a:cubicBezTo>
                  <a:pt x="830" y="4059"/>
                  <a:pt x="830" y="4059"/>
                  <a:pt x="830" y="4059"/>
                </a:cubicBezTo>
                <a:cubicBezTo>
                  <a:pt x="831" y="4059"/>
                  <a:pt x="831" y="4059"/>
                  <a:pt x="831" y="4059"/>
                </a:cubicBezTo>
                <a:lnTo>
                  <a:pt x="1519" y="4059"/>
                </a:lnTo>
                <a:cubicBezTo>
                  <a:pt x="1636" y="4433"/>
                  <a:pt x="1986" y="4704"/>
                  <a:pt x="2399" y="4704"/>
                </a:cubicBezTo>
                <a:cubicBezTo>
                  <a:pt x="2811" y="4704"/>
                  <a:pt x="3161" y="4433"/>
                  <a:pt x="3279" y="4059"/>
                </a:cubicBezTo>
                <a:lnTo>
                  <a:pt x="4102" y="4059"/>
                </a:lnTo>
                <a:cubicBezTo>
                  <a:pt x="4219" y="4433"/>
                  <a:pt x="4569" y="4704"/>
                  <a:pt x="4982" y="4704"/>
                </a:cubicBezTo>
                <a:cubicBezTo>
                  <a:pt x="5394" y="4704"/>
                  <a:pt x="5744" y="4433"/>
                  <a:pt x="5862" y="4059"/>
                </a:cubicBezTo>
                <a:lnTo>
                  <a:pt x="6550" y="4059"/>
                </a:lnTo>
                <a:cubicBezTo>
                  <a:pt x="6703" y="4059"/>
                  <a:pt x="6827" y="3935"/>
                  <a:pt x="6827" y="3782"/>
                </a:cubicBezTo>
                <a:lnTo>
                  <a:pt x="6827" y="2306"/>
                </a:lnTo>
                <a:cubicBezTo>
                  <a:pt x="6827" y="2246"/>
                  <a:pt x="6807" y="2188"/>
                  <a:pt x="6771" y="2140"/>
                </a:cubicBezTo>
                <a:close/>
                <a:moveTo>
                  <a:pt x="2399" y="4151"/>
                </a:moveTo>
                <a:cubicBezTo>
                  <a:pt x="2195" y="4151"/>
                  <a:pt x="2030" y="3985"/>
                  <a:pt x="2030" y="3782"/>
                </a:cubicBezTo>
                <a:cubicBezTo>
                  <a:pt x="2030" y="3578"/>
                  <a:pt x="2195" y="3413"/>
                  <a:pt x="2399" y="3413"/>
                </a:cubicBezTo>
                <a:cubicBezTo>
                  <a:pt x="2602" y="3413"/>
                  <a:pt x="2768" y="3578"/>
                  <a:pt x="2768" y="3782"/>
                </a:cubicBezTo>
                <a:cubicBezTo>
                  <a:pt x="2768" y="3985"/>
                  <a:pt x="2602" y="4151"/>
                  <a:pt x="2399" y="4151"/>
                </a:cubicBezTo>
                <a:close/>
                <a:moveTo>
                  <a:pt x="4059" y="831"/>
                </a:moveTo>
                <a:lnTo>
                  <a:pt x="4059" y="3505"/>
                </a:lnTo>
                <a:lnTo>
                  <a:pt x="3279" y="3505"/>
                </a:lnTo>
                <a:cubicBezTo>
                  <a:pt x="3161" y="3131"/>
                  <a:pt x="2811" y="2859"/>
                  <a:pt x="2399" y="2859"/>
                </a:cubicBezTo>
                <a:cubicBezTo>
                  <a:pt x="1986" y="2859"/>
                  <a:pt x="1636" y="3131"/>
                  <a:pt x="1519" y="3505"/>
                </a:cubicBezTo>
                <a:lnTo>
                  <a:pt x="1107" y="3505"/>
                </a:lnTo>
                <a:lnTo>
                  <a:pt x="1107" y="554"/>
                </a:lnTo>
                <a:lnTo>
                  <a:pt x="4059" y="554"/>
                </a:lnTo>
                <a:lnTo>
                  <a:pt x="4059" y="831"/>
                </a:lnTo>
                <a:close/>
                <a:moveTo>
                  <a:pt x="5351" y="3782"/>
                </a:moveTo>
                <a:cubicBezTo>
                  <a:pt x="5351" y="3985"/>
                  <a:pt x="5185" y="4151"/>
                  <a:pt x="4982" y="4151"/>
                </a:cubicBezTo>
                <a:cubicBezTo>
                  <a:pt x="4778" y="4151"/>
                  <a:pt x="4613" y="3985"/>
                  <a:pt x="4613" y="3782"/>
                </a:cubicBezTo>
                <a:cubicBezTo>
                  <a:pt x="4613" y="3578"/>
                  <a:pt x="4778" y="3413"/>
                  <a:pt x="4982" y="3413"/>
                </a:cubicBezTo>
                <a:cubicBezTo>
                  <a:pt x="5185" y="3413"/>
                  <a:pt x="5351" y="3578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lose/>
                <a:moveTo>
                  <a:pt x="6273" y="3505"/>
                </a:moveTo>
                <a:lnTo>
                  <a:pt x="5862" y="3505"/>
                </a:lnTo>
                <a:cubicBezTo>
                  <a:pt x="5744" y="3131"/>
                  <a:pt x="5394" y="2859"/>
                  <a:pt x="4982" y="2859"/>
                </a:cubicBezTo>
                <a:cubicBezTo>
                  <a:pt x="4850" y="2859"/>
                  <a:pt x="4726" y="2887"/>
                  <a:pt x="4613" y="2937"/>
                </a:cubicBezTo>
                <a:lnTo>
                  <a:pt x="4613" y="1107"/>
                </a:lnTo>
                <a:lnTo>
                  <a:pt x="5305" y="1107"/>
                </a:lnTo>
                <a:lnTo>
                  <a:pt x="6273" y="2398"/>
                </a:lnTo>
                <a:lnTo>
                  <a:pt x="6273" y="3505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文本框 9"/>
          <p:cNvSpPr txBox="1"/>
          <p:nvPr/>
        </p:nvSpPr>
        <p:spPr>
          <a:xfrm>
            <a:off x="2069512" y="2321004"/>
            <a:ext cx="105709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dirty="0">
                <a:solidFill>
                  <a:schemeClr val="accent1"/>
                </a:solidFill>
                <a:latin typeface="Agency FB" panose="020B0503020202020204" pitchFamily="34" charset="0"/>
              </a:rPr>
              <a:t>3</a:t>
            </a:r>
            <a:endParaRPr lang="zh-CN" altLang="en-US" sz="138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576637" y="2894340"/>
            <a:ext cx="3904343" cy="1009444"/>
            <a:chOff x="3576637" y="2784170"/>
            <a:chExt cx="3904343" cy="1009444"/>
          </a:xfrm>
        </p:grpSpPr>
        <p:sp>
          <p:nvSpPr>
            <p:cNvPr id="17" name="文本框 10"/>
            <p:cNvSpPr txBox="1"/>
            <p:nvPr/>
          </p:nvSpPr>
          <p:spPr>
            <a:xfrm>
              <a:off x="3576637" y="2784170"/>
              <a:ext cx="3904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zh-TW" altLang="en-US" sz="4800" dirty="0" smtClean="0">
                  <a:latin typeface="Noto Sans CJK TC Black" pitchFamily="34" charset="-120"/>
                  <a:ea typeface="Noto Sans CJK TC Black" pitchFamily="34" charset="-120"/>
                </a:rPr>
                <a:t>字</a:t>
              </a:r>
              <a:endParaRPr lang="zh-CN" altLang="en-US" sz="4800" dirty="0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19" name="文本框 11"/>
            <p:cNvSpPr txBox="1"/>
            <p:nvPr/>
          </p:nvSpPr>
          <p:spPr>
            <a:xfrm>
              <a:off x="4172950" y="3467563"/>
              <a:ext cx="2711716" cy="326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n-US" altLang="zh-TW" sz="1400" dirty="0"/>
                <a:t>w</a:t>
              </a:r>
              <a:r>
                <a:rPr lang="en-US" altLang="zh-TW" sz="1400" dirty="0" smtClean="0"/>
                <a:t>ords</a:t>
              </a:r>
              <a:endParaRPr lang="en-US" altLang="zh-CN" sz="1400" dirty="0"/>
            </a:p>
          </p:txBody>
        </p:sp>
      </p:grpSp>
      <p:sp>
        <p:nvSpPr>
          <p:cNvPr id="20" name="文本框 12"/>
          <p:cNvSpPr txBox="1"/>
          <p:nvPr/>
        </p:nvSpPr>
        <p:spPr>
          <a:xfrm>
            <a:off x="2004878" y="3291487"/>
            <a:ext cx="1215388" cy="400110"/>
          </a:xfrm>
          <a:prstGeom prst="rect">
            <a:avLst/>
          </a:prstGeom>
          <a:solidFill>
            <a:srgbClr val="FCFCFC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PART 03</a:t>
            </a:r>
            <a:endParaRPr lang="zh-CN" altLang="en-US" sz="20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6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字組合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1154449" y="1519796"/>
            <a:ext cx="2577133" cy="1121985"/>
            <a:chOff x="1154449" y="1620155"/>
            <a:chExt cx="2577133" cy="1121985"/>
          </a:xfrm>
        </p:grpSpPr>
        <p:sp>
          <p:nvSpPr>
            <p:cNvPr id="3" name="文字方塊 2"/>
            <p:cNvSpPr txBox="1"/>
            <p:nvPr/>
          </p:nvSpPr>
          <p:spPr>
            <a:xfrm>
              <a:off x="1599680" y="2080420"/>
              <a:ext cx="1516762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TW" sz="1600" dirty="0" smtClean="0"/>
                <a:t>-</a:t>
              </a:r>
              <a:r>
                <a:rPr lang="zh-TW" altLang="en-US" sz="1600" dirty="0" smtClean="0"/>
                <a:t> 一周工作</a:t>
              </a:r>
              <a:r>
                <a:rPr lang="en-US" altLang="zh-TW" sz="1600" dirty="0" smtClean="0"/>
                <a:t>5</a:t>
              </a:r>
              <a:r>
                <a:rPr lang="zh-TW" altLang="en-US" sz="1600" dirty="0" smtClean="0"/>
                <a:t>天</a:t>
              </a:r>
              <a:endParaRPr lang="en-US" altLang="zh-TW" sz="1600" dirty="0" smtClean="0"/>
            </a:p>
            <a:p>
              <a:pPr>
                <a:spcAft>
                  <a:spcPts val="600"/>
                </a:spcAft>
              </a:pPr>
              <a:r>
                <a:rPr lang="en-US" altLang="zh-TW" sz="1600" dirty="0" smtClean="0"/>
                <a:t>-</a:t>
              </a:r>
              <a:r>
                <a:rPr lang="zh-TW" altLang="en-US" sz="1600" dirty="0" smtClean="0"/>
                <a:t> 一周工作 </a:t>
              </a:r>
              <a:r>
                <a:rPr lang="en-US" altLang="zh-TW" sz="1600" dirty="0" smtClean="0"/>
                <a:t>5</a:t>
              </a:r>
              <a:r>
                <a:rPr lang="zh-TW" altLang="en-US" sz="1600" dirty="0" smtClean="0"/>
                <a:t> 天</a:t>
              </a:r>
              <a:endParaRPr lang="zh-TW" altLang="en-US" sz="1600" dirty="0"/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1154449" y="1620155"/>
              <a:ext cx="2577133" cy="439503"/>
              <a:chOff x="2364852" y="3671939"/>
              <a:chExt cx="2577133" cy="439503"/>
            </a:xfrm>
          </p:grpSpPr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4852" y="3671939"/>
                <a:ext cx="439503" cy="439503"/>
              </a:xfrm>
              <a:prstGeom prst="rect">
                <a:avLst/>
              </a:prstGeom>
            </p:spPr>
          </p:pic>
          <p:sp>
            <p:nvSpPr>
              <p:cNvPr id="6" name="文本框 43"/>
              <p:cNvSpPr txBox="1"/>
              <p:nvPr/>
            </p:nvSpPr>
            <p:spPr>
              <a:xfrm>
                <a:off x="2808204" y="3711332"/>
                <a:ext cx="2133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TW" altLang="en-US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中、數字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1" name="群組 10"/>
          <p:cNvGrpSpPr/>
          <p:nvPr/>
        </p:nvGrpSpPr>
        <p:grpSpPr>
          <a:xfrm>
            <a:off x="1154449" y="2753864"/>
            <a:ext cx="2738551" cy="1121985"/>
            <a:chOff x="1154449" y="2969453"/>
            <a:chExt cx="2738551" cy="1121985"/>
          </a:xfrm>
        </p:grpSpPr>
        <p:sp>
          <p:nvSpPr>
            <p:cNvPr id="7" name="文字方塊 6"/>
            <p:cNvSpPr txBox="1"/>
            <p:nvPr/>
          </p:nvSpPr>
          <p:spPr>
            <a:xfrm>
              <a:off x="1599680" y="3429718"/>
              <a:ext cx="2293320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TW" sz="1600" dirty="0" smtClean="0"/>
                <a:t>-</a:t>
              </a:r>
              <a:r>
                <a:rPr lang="zh-TW" altLang="en-US" sz="1600" dirty="0" smtClean="0"/>
                <a:t> </a:t>
              </a:r>
              <a:r>
                <a:rPr lang="en-US" altLang="zh-TW" sz="1600" dirty="0" smtClean="0"/>
                <a:t>We work5days a week.</a:t>
              </a:r>
            </a:p>
            <a:p>
              <a:pPr>
                <a:spcAft>
                  <a:spcPts val="600"/>
                </a:spcAft>
              </a:pPr>
              <a:r>
                <a:rPr lang="en-US" altLang="zh-TW" sz="1600" dirty="0" smtClean="0"/>
                <a:t>-</a:t>
              </a:r>
              <a:r>
                <a:rPr lang="zh-TW" altLang="en-US" sz="1600" dirty="0" smtClean="0"/>
                <a:t> </a:t>
              </a:r>
              <a:r>
                <a:rPr lang="en-US" altLang="zh-TW" sz="1600" dirty="0" smtClean="0"/>
                <a:t>We work 5 days a week.</a:t>
              </a:r>
              <a:endParaRPr lang="zh-TW" altLang="en-US" sz="1600" dirty="0"/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1154449" y="2969453"/>
              <a:ext cx="2577133" cy="439503"/>
              <a:chOff x="2364852" y="3671939"/>
              <a:chExt cx="2577133" cy="439503"/>
            </a:xfrm>
          </p:grpSpPr>
          <p:pic>
            <p:nvPicPr>
              <p:cNvPr id="9" name="圖片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4852" y="3671939"/>
                <a:ext cx="439503" cy="439503"/>
              </a:xfrm>
              <a:prstGeom prst="rect">
                <a:avLst/>
              </a:prstGeom>
            </p:spPr>
          </p:pic>
          <p:sp>
            <p:nvSpPr>
              <p:cNvPr id="10" name="文本框 43"/>
              <p:cNvSpPr txBox="1"/>
              <p:nvPr/>
            </p:nvSpPr>
            <p:spPr>
              <a:xfrm>
                <a:off x="2808204" y="3711332"/>
                <a:ext cx="2133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TW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英</a:t>
                </a:r>
                <a:r>
                  <a:rPr lang="zh-TW" altLang="en-US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、數字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3" name="群組 12"/>
          <p:cNvGrpSpPr/>
          <p:nvPr/>
        </p:nvGrpSpPr>
        <p:grpSpPr>
          <a:xfrm>
            <a:off x="1154449" y="3987932"/>
            <a:ext cx="2686550" cy="1121985"/>
            <a:chOff x="1154449" y="2969453"/>
            <a:chExt cx="2686550" cy="1121985"/>
          </a:xfrm>
        </p:grpSpPr>
        <p:sp>
          <p:nvSpPr>
            <p:cNvPr id="14" name="文字方塊 13"/>
            <p:cNvSpPr txBox="1"/>
            <p:nvPr/>
          </p:nvSpPr>
          <p:spPr>
            <a:xfrm>
              <a:off x="1599680" y="3429718"/>
              <a:ext cx="224131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TW" sz="1600" dirty="0" smtClean="0"/>
                <a:t>-</a:t>
              </a:r>
              <a:r>
                <a:rPr lang="zh-TW" altLang="en-US" sz="1600" dirty="0" smtClean="0"/>
                <a:t> 我們參加一場</a:t>
              </a:r>
              <a:r>
                <a:rPr lang="en-US" altLang="zh-TW" sz="1600" dirty="0" smtClean="0"/>
                <a:t>seminar</a:t>
              </a:r>
            </a:p>
            <a:p>
              <a:pPr>
                <a:spcAft>
                  <a:spcPts val="600"/>
                </a:spcAft>
              </a:pPr>
              <a:r>
                <a:rPr lang="en-US" altLang="zh-TW" sz="1600" dirty="0" smtClean="0"/>
                <a:t>-</a:t>
              </a:r>
              <a:r>
                <a:rPr lang="zh-TW" altLang="en-US" sz="1600" dirty="0" smtClean="0"/>
                <a:t> </a:t>
              </a:r>
              <a:r>
                <a:rPr lang="zh-TW" altLang="en-US" sz="1600" dirty="0"/>
                <a:t>我們參加</a:t>
              </a:r>
              <a:r>
                <a:rPr lang="zh-TW" altLang="en-US" sz="1600" dirty="0" smtClean="0"/>
                <a:t>一場 </a:t>
              </a:r>
              <a:r>
                <a:rPr lang="en-US" altLang="zh-TW" sz="1600" dirty="0" smtClean="0"/>
                <a:t>seminar</a:t>
              </a:r>
              <a:endParaRPr lang="zh-TW" altLang="en-US" sz="1600" dirty="0"/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1154449" y="2969453"/>
              <a:ext cx="2577133" cy="439503"/>
              <a:chOff x="2364852" y="3671939"/>
              <a:chExt cx="2577133" cy="439503"/>
            </a:xfrm>
          </p:grpSpPr>
          <p:pic>
            <p:nvPicPr>
              <p:cNvPr id="16" name="圖片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4852" y="3671939"/>
                <a:ext cx="439503" cy="439503"/>
              </a:xfrm>
              <a:prstGeom prst="rect">
                <a:avLst/>
              </a:prstGeom>
            </p:spPr>
          </p:pic>
          <p:sp>
            <p:nvSpPr>
              <p:cNvPr id="17" name="文本框 43"/>
              <p:cNvSpPr txBox="1"/>
              <p:nvPr/>
            </p:nvSpPr>
            <p:spPr>
              <a:xfrm>
                <a:off x="2808204" y="3711332"/>
                <a:ext cx="2133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TW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中</a:t>
                </a:r>
                <a:r>
                  <a:rPr lang="zh-TW" altLang="en-US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、英字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8" name="群組 17"/>
          <p:cNvGrpSpPr/>
          <p:nvPr/>
        </p:nvGrpSpPr>
        <p:grpSpPr>
          <a:xfrm>
            <a:off x="1154449" y="5222000"/>
            <a:ext cx="3180275" cy="1121985"/>
            <a:chOff x="1154449" y="2969453"/>
            <a:chExt cx="3180275" cy="1121985"/>
          </a:xfrm>
        </p:grpSpPr>
        <p:sp>
          <p:nvSpPr>
            <p:cNvPr id="19" name="文字方塊 18"/>
            <p:cNvSpPr txBox="1"/>
            <p:nvPr/>
          </p:nvSpPr>
          <p:spPr>
            <a:xfrm>
              <a:off x="1599680" y="3429718"/>
              <a:ext cx="2735044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TW" sz="1600" dirty="0" smtClean="0"/>
                <a:t>-</a:t>
              </a:r>
              <a:r>
                <a:rPr lang="zh-TW" altLang="en-US" sz="1600" dirty="0" smtClean="0"/>
                <a:t> 我參加</a:t>
              </a:r>
              <a:r>
                <a:rPr lang="en-US" altLang="zh-TW" sz="1600" dirty="0" smtClean="0"/>
                <a:t>Annual Seminar2018</a:t>
              </a:r>
            </a:p>
            <a:p>
              <a:pPr>
                <a:spcAft>
                  <a:spcPts val="600"/>
                </a:spcAft>
              </a:pPr>
              <a:r>
                <a:rPr lang="en-US" altLang="zh-TW" sz="1600" dirty="0" smtClean="0"/>
                <a:t>-</a:t>
              </a:r>
              <a:r>
                <a:rPr lang="zh-TW" altLang="en-US" sz="1600" dirty="0" smtClean="0"/>
                <a:t> 我參加 </a:t>
              </a:r>
              <a:r>
                <a:rPr lang="en-US" altLang="zh-TW" sz="1600" dirty="0" smtClean="0"/>
                <a:t>Annual Seminar</a:t>
              </a:r>
              <a:r>
                <a:rPr lang="zh-TW" altLang="en-US" sz="1600" dirty="0" smtClean="0"/>
                <a:t> </a:t>
              </a:r>
              <a:r>
                <a:rPr lang="en-US" altLang="zh-TW" sz="1600" dirty="0" smtClean="0"/>
                <a:t>2018</a:t>
              </a:r>
              <a:endParaRPr lang="zh-TW" altLang="en-US" sz="1600" dirty="0"/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1154449" y="2969453"/>
              <a:ext cx="2577133" cy="439503"/>
              <a:chOff x="2364852" y="3671939"/>
              <a:chExt cx="2577133" cy="439503"/>
            </a:xfrm>
          </p:grpSpPr>
          <p:pic>
            <p:nvPicPr>
              <p:cNvPr id="21" name="圖片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4852" y="3671939"/>
                <a:ext cx="439503" cy="439503"/>
              </a:xfrm>
              <a:prstGeom prst="rect">
                <a:avLst/>
              </a:prstGeom>
            </p:spPr>
          </p:pic>
          <p:sp>
            <p:nvSpPr>
              <p:cNvPr id="22" name="文本框 43"/>
              <p:cNvSpPr txBox="1"/>
              <p:nvPr/>
            </p:nvSpPr>
            <p:spPr>
              <a:xfrm>
                <a:off x="2808204" y="3711332"/>
                <a:ext cx="2133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TW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中</a:t>
                </a:r>
                <a:r>
                  <a:rPr lang="zh-TW" altLang="en-US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、英、數字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3" name="群組 22"/>
          <p:cNvGrpSpPr/>
          <p:nvPr/>
        </p:nvGrpSpPr>
        <p:grpSpPr>
          <a:xfrm>
            <a:off x="6842730" y="1519796"/>
            <a:ext cx="3639823" cy="1121985"/>
            <a:chOff x="1154449" y="1620155"/>
            <a:chExt cx="3639823" cy="1121985"/>
          </a:xfrm>
        </p:grpSpPr>
        <p:sp>
          <p:nvSpPr>
            <p:cNvPr id="24" name="文字方塊 23"/>
            <p:cNvSpPr txBox="1"/>
            <p:nvPr/>
          </p:nvSpPr>
          <p:spPr>
            <a:xfrm>
              <a:off x="1599680" y="2080420"/>
              <a:ext cx="3194592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TW" sz="1600" dirty="0" smtClean="0"/>
                <a:t>-</a:t>
              </a:r>
              <a:r>
                <a:rPr lang="zh-TW" altLang="en-US" sz="1600" dirty="0" smtClean="0"/>
                <a:t> </a:t>
              </a:r>
              <a:r>
                <a:rPr lang="en-US" altLang="zh-TW" sz="1600" dirty="0" smtClean="0"/>
                <a:t>”</a:t>
              </a:r>
              <a:r>
                <a:rPr lang="zh-TW" altLang="en-US" sz="1600" dirty="0" smtClean="0"/>
                <a:t>錯誤的例子</a:t>
              </a:r>
              <a:r>
                <a:rPr lang="en-US" altLang="zh-TW" sz="1600" dirty="0" smtClean="0"/>
                <a:t>”</a:t>
              </a:r>
              <a:r>
                <a:rPr lang="zh-TW" altLang="en-US" sz="1600" dirty="0" smtClean="0"/>
                <a:t>，</a:t>
              </a:r>
              <a:r>
                <a:rPr lang="zh-TW" altLang="en-US" sz="1600" dirty="0"/>
                <a:t> </a:t>
              </a:r>
              <a:r>
                <a:rPr lang="en-US" altLang="zh-TW" sz="1600" dirty="0" smtClean="0"/>
                <a:t>“wrong example”</a:t>
              </a:r>
            </a:p>
            <a:p>
              <a:pPr>
                <a:spcAft>
                  <a:spcPts val="600"/>
                </a:spcAft>
              </a:pPr>
              <a:r>
                <a:rPr lang="en-US" altLang="zh-TW" sz="1600" dirty="0" smtClean="0"/>
                <a:t>-</a:t>
              </a:r>
              <a:r>
                <a:rPr lang="zh-TW" altLang="en-US" sz="1600" dirty="0" smtClean="0"/>
                <a:t> </a:t>
              </a:r>
              <a:r>
                <a:rPr lang="zh-TW" altLang="en-US" sz="1600" dirty="0"/>
                <a:t>「</a:t>
              </a:r>
              <a:r>
                <a:rPr lang="zh-TW" altLang="en-US" sz="1600" dirty="0" smtClean="0"/>
                <a:t>對的例子」</a:t>
              </a:r>
              <a:endParaRPr lang="zh-TW" altLang="en-US" sz="1600" dirty="0"/>
            </a:p>
          </p:txBody>
        </p:sp>
        <p:grpSp>
          <p:nvGrpSpPr>
            <p:cNvPr id="25" name="群組 24"/>
            <p:cNvGrpSpPr/>
            <p:nvPr/>
          </p:nvGrpSpPr>
          <p:grpSpPr>
            <a:xfrm>
              <a:off x="1154449" y="1620155"/>
              <a:ext cx="2577133" cy="439503"/>
              <a:chOff x="2364852" y="3671939"/>
              <a:chExt cx="2577133" cy="439503"/>
            </a:xfrm>
          </p:grpSpPr>
          <p:pic>
            <p:nvPicPr>
              <p:cNvPr id="26" name="圖片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4852" y="3671939"/>
                <a:ext cx="439503" cy="439503"/>
              </a:xfrm>
              <a:prstGeom prst="rect">
                <a:avLst/>
              </a:prstGeom>
            </p:spPr>
          </p:pic>
          <p:sp>
            <p:nvSpPr>
              <p:cNvPr id="27" name="文本框 43"/>
              <p:cNvSpPr txBox="1"/>
              <p:nvPr/>
            </p:nvSpPr>
            <p:spPr>
              <a:xfrm>
                <a:off x="2808204" y="3711332"/>
                <a:ext cx="2133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TW" altLang="en-US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引號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8" name="群組 27"/>
          <p:cNvGrpSpPr/>
          <p:nvPr/>
        </p:nvGrpSpPr>
        <p:grpSpPr>
          <a:xfrm>
            <a:off x="6842730" y="2753864"/>
            <a:ext cx="2577133" cy="1121985"/>
            <a:chOff x="1154449" y="2969453"/>
            <a:chExt cx="2577133" cy="1121985"/>
          </a:xfrm>
        </p:grpSpPr>
        <p:sp>
          <p:nvSpPr>
            <p:cNvPr id="29" name="文字方塊 28"/>
            <p:cNvSpPr txBox="1"/>
            <p:nvPr/>
          </p:nvSpPr>
          <p:spPr>
            <a:xfrm>
              <a:off x="1599680" y="3429718"/>
              <a:ext cx="1576072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TW" sz="1600" dirty="0" smtClean="0"/>
                <a:t>-</a:t>
              </a:r>
              <a:r>
                <a:rPr lang="zh-TW" altLang="en-US" sz="1600" dirty="0" smtClean="0"/>
                <a:t> </a:t>
              </a:r>
              <a:r>
                <a:rPr lang="zh-TW" altLang="en-US" sz="1600" dirty="0"/>
                <a:t>點號不置</a:t>
              </a:r>
              <a:r>
                <a:rPr lang="zh-TW" altLang="en-US" sz="1600" dirty="0" smtClean="0"/>
                <a:t>頂</a:t>
              </a:r>
              <a:endParaRPr lang="en-US" altLang="zh-TW" sz="1600" dirty="0" smtClean="0"/>
            </a:p>
            <a:p>
              <a:pPr>
                <a:spcAft>
                  <a:spcPts val="600"/>
                </a:spcAft>
              </a:pPr>
              <a:r>
                <a:rPr lang="en-US" altLang="zh-TW" sz="1600" dirty="0" smtClean="0"/>
                <a:t>-</a:t>
              </a:r>
              <a:r>
                <a:rPr lang="zh-TW" altLang="en-US" sz="1600" dirty="0" smtClean="0"/>
                <a:t> 左標號不置底</a:t>
              </a:r>
              <a:endParaRPr lang="zh-TW" altLang="en-US" sz="1600" dirty="0"/>
            </a:p>
          </p:txBody>
        </p:sp>
        <p:grpSp>
          <p:nvGrpSpPr>
            <p:cNvPr id="30" name="群組 29"/>
            <p:cNvGrpSpPr/>
            <p:nvPr/>
          </p:nvGrpSpPr>
          <p:grpSpPr>
            <a:xfrm>
              <a:off x="1154449" y="2969453"/>
              <a:ext cx="2577133" cy="439503"/>
              <a:chOff x="2364852" y="3671939"/>
              <a:chExt cx="2577133" cy="439503"/>
            </a:xfrm>
          </p:grpSpPr>
          <p:pic>
            <p:nvPicPr>
              <p:cNvPr id="31" name="圖片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4852" y="3671939"/>
                <a:ext cx="439503" cy="439503"/>
              </a:xfrm>
              <a:prstGeom prst="rect">
                <a:avLst/>
              </a:prstGeom>
            </p:spPr>
          </p:pic>
          <p:sp>
            <p:nvSpPr>
              <p:cNvPr id="32" name="文本框 43"/>
              <p:cNvSpPr txBox="1"/>
              <p:nvPr/>
            </p:nvSpPr>
            <p:spPr>
              <a:xfrm>
                <a:off x="2808204" y="3711332"/>
                <a:ext cx="2133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TW" altLang="en-US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避頭點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33" name="群組 32"/>
          <p:cNvGrpSpPr/>
          <p:nvPr/>
        </p:nvGrpSpPr>
        <p:grpSpPr>
          <a:xfrm>
            <a:off x="6842730" y="3987932"/>
            <a:ext cx="3925671" cy="1121985"/>
            <a:chOff x="1154449" y="2969453"/>
            <a:chExt cx="3925671" cy="1121985"/>
          </a:xfrm>
        </p:grpSpPr>
        <p:sp>
          <p:nvSpPr>
            <p:cNvPr id="34" name="文字方塊 33"/>
            <p:cNvSpPr txBox="1"/>
            <p:nvPr/>
          </p:nvSpPr>
          <p:spPr>
            <a:xfrm>
              <a:off x="1599680" y="3429718"/>
              <a:ext cx="3480440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TW" sz="1600" dirty="0" smtClean="0"/>
                <a:t>-</a:t>
              </a:r>
              <a:r>
                <a:rPr lang="zh-TW" altLang="en-US" sz="1600" dirty="0" smtClean="0"/>
                <a:t> 行政院院臺秘字第 </a:t>
              </a:r>
              <a:r>
                <a:rPr lang="en-US" altLang="zh-TW" sz="1600" dirty="0" smtClean="0"/>
                <a:t>0930091795</a:t>
              </a:r>
              <a:r>
                <a:rPr lang="zh-TW" altLang="en-US" sz="1600" dirty="0" smtClean="0"/>
                <a:t> 號函</a:t>
              </a:r>
              <a:endParaRPr lang="en-US" altLang="zh-TW" sz="1600" dirty="0" smtClean="0"/>
            </a:p>
            <a:p>
              <a:pPr>
                <a:spcAft>
                  <a:spcPts val="600"/>
                </a:spcAft>
              </a:pPr>
              <a:r>
                <a:rPr lang="en-US" altLang="zh-TW" sz="1600" dirty="0" smtClean="0"/>
                <a:t>-</a:t>
              </a:r>
              <a:r>
                <a:rPr lang="zh-TW" altLang="en-US" sz="1600" dirty="0" smtClean="0"/>
                <a:t> 臺北市政府公文製作參考手冊</a:t>
              </a:r>
              <a:endParaRPr lang="zh-TW" altLang="en-US" sz="1600" dirty="0"/>
            </a:p>
          </p:txBody>
        </p:sp>
        <p:grpSp>
          <p:nvGrpSpPr>
            <p:cNvPr id="35" name="群組 34"/>
            <p:cNvGrpSpPr/>
            <p:nvPr/>
          </p:nvGrpSpPr>
          <p:grpSpPr>
            <a:xfrm>
              <a:off x="1154449" y="2969453"/>
              <a:ext cx="2577133" cy="439503"/>
              <a:chOff x="2364852" y="3671939"/>
              <a:chExt cx="2577133" cy="439503"/>
            </a:xfrm>
          </p:grpSpPr>
          <p:pic>
            <p:nvPicPr>
              <p:cNvPr id="36" name="圖片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4852" y="3671939"/>
                <a:ext cx="439503" cy="439503"/>
              </a:xfrm>
              <a:prstGeom prst="rect">
                <a:avLst/>
              </a:prstGeom>
            </p:spPr>
          </p:pic>
          <p:sp>
            <p:nvSpPr>
              <p:cNvPr id="37" name="文本框 43"/>
              <p:cNvSpPr txBox="1"/>
              <p:nvPr/>
            </p:nvSpPr>
            <p:spPr>
              <a:xfrm>
                <a:off x="2808204" y="3711332"/>
                <a:ext cx="2133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TW" altLang="en-US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全、半形英數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38" name="群組 37"/>
          <p:cNvGrpSpPr/>
          <p:nvPr/>
        </p:nvGrpSpPr>
        <p:grpSpPr>
          <a:xfrm>
            <a:off x="6842730" y="5222000"/>
            <a:ext cx="2927351" cy="1121985"/>
            <a:chOff x="1154449" y="2969453"/>
            <a:chExt cx="2927351" cy="1121985"/>
          </a:xfrm>
        </p:grpSpPr>
        <p:sp>
          <p:nvSpPr>
            <p:cNvPr id="39" name="文字方塊 38"/>
            <p:cNvSpPr txBox="1"/>
            <p:nvPr/>
          </p:nvSpPr>
          <p:spPr>
            <a:xfrm>
              <a:off x="1599680" y="3429718"/>
              <a:ext cx="1516762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TW" sz="1600" dirty="0" smtClean="0"/>
                <a:t>-</a:t>
              </a:r>
              <a:r>
                <a:rPr lang="zh-TW" altLang="en-US" sz="1600" dirty="0" smtClean="0"/>
                <a:t> 一周工作 </a:t>
              </a:r>
              <a:r>
                <a:rPr lang="en-US" altLang="zh-TW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altLang="zh-TW" sz="1600" dirty="0" smtClean="0"/>
                <a:t> </a:t>
              </a:r>
              <a:r>
                <a:rPr lang="zh-TW" altLang="en-US" sz="1600" dirty="0" smtClean="0"/>
                <a:t>天</a:t>
              </a:r>
              <a:endParaRPr lang="en-US" altLang="zh-TW" sz="1600" dirty="0" smtClean="0"/>
            </a:p>
            <a:p>
              <a:pPr>
                <a:spcAft>
                  <a:spcPts val="600"/>
                </a:spcAft>
              </a:pPr>
              <a:r>
                <a:rPr lang="en-US" altLang="zh-TW" sz="1600" dirty="0" smtClean="0"/>
                <a:t>-</a:t>
              </a:r>
              <a:r>
                <a:rPr lang="zh-TW" altLang="en-US" sz="1600" dirty="0" smtClean="0"/>
                <a:t> </a:t>
              </a:r>
              <a:r>
                <a:rPr lang="zh-TW" altLang="en-US" sz="1600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一</a:t>
              </a:r>
              <a:r>
                <a:rPr lang="zh-TW" altLang="en-US" sz="1600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周工作 </a:t>
              </a:r>
              <a:r>
                <a:rPr lang="en-US" altLang="zh-TW" sz="1600" dirty="0"/>
                <a:t>5 </a:t>
              </a:r>
              <a:r>
                <a:rPr lang="zh-TW" altLang="en-US" sz="1600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天</a:t>
              </a:r>
            </a:p>
          </p:txBody>
        </p:sp>
        <p:grpSp>
          <p:nvGrpSpPr>
            <p:cNvPr id="40" name="群組 39"/>
            <p:cNvGrpSpPr/>
            <p:nvPr/>
          </p:nvGrpSpPr>
          <p:grpSpPr>
            <a:xfrm>
              <a:off x="1154449" y="2969453"/>
              <a:ext cx="2927351" cy="439503"/>
              <a:chOff x="2364852" y="3671939"/>
              <a:chExt cx="2927351" cy="439503"/>
            </a:xfrm>
          </p:grpSpPr>
          <p:pic>
            <p:nvPicPr>
              <p:cNvPr id="41" name="圖片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4852" y="3671939"/>
                <a:ext cx="439503" cy="439503"/>
              </a:xfrm>
              <a:prstGeom prst="rect">
                <a:avLst/>
              </a:prstGeom>
            </p:spPr>
          </p:pic>
          <p:sp>
            <p:nvSpPr>
              <p:cNvPr id="42" name="文本框 43"/>
              <p:cNvSpPr txBox="1"/>
              <p:nvPr/>
            </p:nvSpPr>
            <p:spPr>
              <a:xfrm>
                <a:off x="2808203" y="3711332"/>
                <a:ext cx="2484000" cy="396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TW" altLang="en-US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襯體、非襯體搭配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43" name="投影片編號版面配置區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964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明</a:t>
            </a:r>
            <a:r>
              <a:rPr lang="en-US" altLang="zh-TW" dirty="0" smtClean="0"/>
              <a:t>/</a:t>
            </a:r>
            <a:r>
              <a:rPr lang="zh-TW" altLang="en-US" dirty="0" smtClean="0"/>
              <a:t>楷體不能用在投影片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32" y="1686041"/>
            <a:ext cx="5436000" cy="305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383" y="1686041"/>
            <a:ext cx="5436000" cy="3043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577" y="4897726"/>
            <a:ext cx="2880000" cy="1615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09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群組 39"/>
          <p:cNvGrpSpPr/>
          <p:nvPr/>
        </p:nvGrpSpPr>
        <p:grpSpPr>
          <a:xfrm>
            <a:off x="7927148" y="3746407"/>
            <a:ext cx="3415185" cy="741555"/>
            <a:chOff x="4380893" y="4960392"/>
            <a:chExt cx="3415185" cy="741555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70" r="34125"/>
            <a:stretch/>
          </p:blipFill>
          <p:spPr bwMode="auto">
            <a:xfrm>
              <a:off x="4789863" y="4960392"/>
              <a:ext cx="2376481" cy="74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01"/>
            <a:stretch/>
          </p:blipFill>
          <p:spPr bwMode="auto">
            <a:xfrm>
              <a:off x="6902539" y="4960392"/>
              <a:ext cx="893539" cy="74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792"/>
            <a:stretch/>
          </p:blipFill>
          <p:spPr bwMode="auto">
            <a:xfrm>
              <a:off x="4380893" y="4960392"/>
              <a:ext cx="894151" cy="74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î$lïḍe">
            <a:extLst>
              <a:ext uri="{FF2B5EF4-FFF2-40B4-BE49-F238E27FC236}">
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A6B43CC-EFEF-48CB-BCC0-583281534458}"/>
              </a:ext>
            </a:extLst>
          </p:cNvPr>
          <p:cNvSpPr txBox="1"/>
          <p:nvPr/>
        </p:nvSpPr>
        <p:spPr bwMode="auto">
          <a:xfrm>
            <a:off x="9909470" y="3307091"/>
            <a:ext cx="141943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zh-TW" altLang="en-US" b="1" dirty="0" smtClean="0"/>
              <a:t>看！</a:t>
            </a:r>
            <a:endParaRPr lang="en-US" altLang="zh-CN" b="1" dirty="0"/>
          </a:p>
        </p:txBody>
      </p:sp>
      <p:cxnSp>
        <p:nvCxnSpPr>
          <p:cNvPr id="5" name="直接连接符 37"/>
          <p:cNvCxnSpPr/>
          <p:nvPr/>
        </p:nvCxnSpPr>
        <p:spPr>
          <a:xfrm flipH="1">
            <a:off x="825094" y="3745202"/>
            <a:ext cx="383407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39"/>
          <p:cNvCxnSpPr/>
          <p:nvPr/>
        </p:nvCxnSpPr>
        <p:spPr>
          <a:xfrm>
            <a:off x="7498790" y="3745202"/>
            <a:ext cx="383249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圓角矩形 50"/>
          <p:cNvSpPr>
            <a:spLocks noChangeAspect="1"/>
          </p:cNvSpPr>
          <p:nvPr/>
        </p:nvSpPr>
        <p:spPr>
          <a:xfrm rot="21240000">
            <a:off x="10767367" y="2687816"/>
            <a:ext cx="396000" cy="641813"/>
          </a:xfrm>
          <a:custGeom>
            <a:avLst/>
            <a:gdLst/>
            <a:ahLst/>
            <a:cxnLst/>
            <a:rect l="l" t="t" r="r" b="b"/>
            <a:pathLst>
              <a:path w="1944841" h="3152077">
                <a:moveTo>
                  <a:pt x="399530" y="1670884"/>
                </a:moveTo>
                <a:lnTo>
                  <a:pt x="399789" y="1684273"/>
                </a:lnTo>
                <a:lnTo>
                  <a:pt x="398614" y="1684150"/>
                </a:lnTo>
                <a:close/>
                <a:moveTo>
                  <a:pt x="1192285" y="3579"/>
                </a:moveTo>
                <a:cubicBezTo>
                  <a:pt x="1262664" y="15891"/>
                  <a:pt x="1378251" y="67005"/>
                  <a:pt x="1365895" y="272511"/>
                </a:cubicBezTo>
                <a:lnTo>
                  <a:pt x="1359489" y="361164"/>
                </a:lnTo>
                <a:lnTo>
                  <a:pt x="1356506" y="360954"/>
                </a:lnTo>
                <a:lnTo>
                  <a:pt x="1319586" y="913392"/>
                </a:lnTo>
                <a:lnTo>
                  <a:pt x="1308705" y="1064003"/>
                </a:lnTo>
                <a:cubicBezTo>
                  <a:pt x="1308955" y="1063847"/>
                  <a:pt x="1309205" y="1063692"/>
                  <a:pt x="1309544" y="1063672"/>
                </a:cubicBezTo>
                <a:lnTo>
                  <a:pt x="1297975" y="1236783"/>
                </a:lnTo>
                <a:lnTo>
                  <a:pt x="1295922" y="1241975"/>
                </a:lnTo>
                <a:lnTo>
                  <a:pt x="1289562" y="1258382"/>
                </a:lnTo>
                <a:lnTo>
                  <a:pt x="1284548" y="1330078"/>
                </a:lnTo>
                <a:lnTo>
                  <a:pt x="1291971" y="1347493"/>
                </a:lnTo>
                <a:cubicBezTo>
                  <a:pt x="1338426" y="1314553"/>
                  <a:pt x="1396387" y="1297696"/>
                  <a:pt x="1457014" y="1304068"/>
                </a:cubicBezTo>
                <a:cubicBezTo>
                  <a:pt x="1582057" y="1317211"/>
                  <a:pt x="1675090" y="1424308"/>
                  <a:pt x="1672759" y="1547732"/>
                </a:cubicBezTo>
                <a:cubicBezTo>
                  <a:pt x="1703200" y="1533507"/>
                  <a:pt x="1737521" y="1526915"/>
                  <a:pt x="1772467" y="1530588"/>
                </a:cubicBezTo>
                <a:cubicBezTo>
                  <a:pt x="1872669" y="1541120"/>
                  <a:pt x="1954444" y="1641934"/>
                  <a:pt x="1943929" y="1741973"/>
                </a:cubicBezTo>
                <a:lnTo>
                  <a:pt x="1878589" y="2363645"/>
                </a:lnTo>
                <a:cubicBezTo>
                  <a:pt x="1854732" y="2590624"/>
                  <a:pt x="1791707" y="2704269"/>
                  <a:pt x="1731229" y="2813930"/>
                </a:cubicBezTo>
                <a:cubicBezTo>
                  <a:pt x="1686097" y="2895032"/>
                  <a:pt x="1639814" y="2978988"/>
                  <a:pt x="1605447" y="3115618"/>
                </a:cubicBezTo>
                <a:cubicBezTo>
                  <a:pt x="1599606" y="3138802"/>
                  <a:pt x="1577540" y="3154332"/>
                  <a:pt x="1553542" y="3151810"/>
                </a:cubicBezTo>
                <a:lnTo>
                  <a:pt x="403734" y="3030960"/>
                </a:lnTo>
                <a:cubicBezTo>
                  <a:pt x="380999" y="3028571"/>
                  <a:pt x="362934" y="3010098"/>
                  <a:pt x="361065" y="2987377"/>
                </a:cubicBezTo>
                <a:cubicBezTo>
                  <a:pt x="339074" y="2755154"/>
                  <a:pt x="247264" y="2458221"/>
                  <a:pt x="88163" y="2104918"/>
                </a:cubicBezTo>
                <a:cubicBezTo>
                  <a:pt x="71577" y="2068327"/>
                  <a:pt x="54947" y="2032155"/>
                  <a:pt x="38183" y="1997246"/>
                </a:cubicBezTo>
                <a:cubicBezTo>
                  <a:pt x="-20022" y="1874684"/>
                  <a:pt x="-10987" y="1723918"/>
                  <a:pt x="60529" y="1622640"/>
                </a:cubicBezTo>
                <a:cubicBezTo>
                  <a:pt x="114903" y="1546760"/>
                  <a:pt x="195790" y="1510214"/>
                  <a:pt x="288835" y="1519994"/>
                </a:cubicBezTo>
                <a:cubicBezTo>
                  <a:pt x="315360" y="1522781"/>
                  <a:pt x="334579" y="1546475"/>
                  <a:pt x="331840" y="1572535"/>
                </a:cubicBezTo>
                <a:cubicBezTo>
                  <a:pt x="329057" y="1599017"/>
                  <a:pt x="305332" y="1618197"/>
                  <a:pt x="278807" y="1615409"/>
                </a:cubicBezTo>
                <a:cubicBezTo>
                  <a:pt x="205971" y="1607754"/>
                  <a:pt x="162863" y="1645295"/>
                  <a:pt x="139364" y="1678524"/>
                </a:cubicBezTo>
                <a:cubicBezTo>
                  <a:pt x="87914" y="1750886"/>
                  <a:pt x="82301" y="1865040"/>
                  <a:pt x="125496" y="1956275"/>
                </a:cubicBezTo>
                <a:cubicBezTo>
                  <a:pt x="142214" y="1991606"/>
                  <a:pt x="159222" y="2028241"/>
                  <a:pt x="175764" y="2065252"/>
                </a:cubicBezTo>
                <a:cubicBezTo>
                  <a:pt x="331206" y="2408821"/>
                  <a:pt x="424168" y="2702902"/>
                  <a:pt x="452541" y="2939195"/>
                </a:cubicBezTo>
                <a:lnTo>
                  <a:pt x="1522776" y="3051681"/>
                </a:lnTo>
                <a:cubicBezTo>
                  <a:pt x="1558476" y="2926666"/>
                  <a:pt x="1603608" y="2845564"/>
                  <a:pt x="1646747" y="2767228"/>
                </a:cubicBezTo>
                <a:cubicBezTo>
                  <a:pt x="1705564" y="2661217"/>
                  <a:pt x="1760772" y="2561200"/>
                  <a:pt x="1782596" y="2353556"/>
                </a:cubicBezTo>
                <a:lnTo>
                  <a:pt x="1847936" y="1731884"/>
                </a:lnTo>
                <a:cubicBezTo>
                  <a:pt x="1852973" y="1683966"/>
                  <a:pt x="1810811" y="1631512"/>
                  <a:pt x="1762394" y="1626423"/>
                </a:cubicBezTo>
                <a:cubicBezTo>
                  <a:pt x="1712292" y="1621157"/>
                  <a:pt x="1661630" y="1661730"/>
                  <a:pt x="1656372" y="1711749"/>
                </a:cubicBezTo>
                <a:cubicBezTo>
                  <a:pt x="1653589" y="1738231"/>
                  <a:pt x="1629864" y="1757411"/>
                  <a:pt x="1603339" y="1754623"/>
                </a:cubicBezTo>
                <a:cubicBezTo>
                  <a:pt x="1577236" y="1751879"/>
                  <a:pt x="1558017" y="1728186"/>
                  <a:pt x="1560800" y="1701704"/>
                </a:cubicBezTo>
                <a:lnTo>
                  <a:pt x="1575865" y="1558371"/>
                </a:lnTo>
                <a:cubicBezTo>
                  <a:pt x="1584171" y="1479349"/>
                  <a:pt x="1526093" y="1408223"/>
                  <a:pt x="1446941" y="1399904"/>
                </a:cubicBezTo>
                <a:cubicBezTo>
                  <a:pt x="1367789" y="1391584"/>
                  <a:pt x="1296614" y="1449126"/>
                  <a:pt x="1288308" y="1528147"/>
                </a:cubicBezTo>
                <a:cubicBezTo>
                  <a:pt x="1286173" y="1548460"/>
                  <a:pt x="1271716" y="1564476"/>
                  <a:pt x="1253063" y="1569344"/>
                </a:cubicBezTo>
                <a:lnTo>
                  <a:pt x="1254774" y="1553057"/>
                </a:lnTo>
                <a:cubicBezTo>
                  <a:pt x="1246422" y="1560516"/>
                  <a:pt x="1235152" y="1564496"/>
                  <a:pt x="1223105" y="1563653"/>
                </a:cubicBezTo>
                <a:cubicBezTo>
                  <a:pt x="1198312" y="1561920"/>
                  <a:pt x="1179619" y="1540416"/>
                  <a:pt x="1181354" y="1515624"/>
                </a:cubicBezTo>
                <a:lnTo>
                  <a:pt x="1200862" y="1236627"/>
                </a:lnTo>
                <a:cubicBezTo>
                  <a:pt x="1198641" y="1234576"/>
                  <a:pt x="1198648" y="1232363"/>
                  <a:pt x="1198808" y="1230134"/>
                </a:cubicBezTo>
                <a:lnTo>
                  <a:pt x="1267906" y="265667"/>
                </a:lnTo>
                <a:cubicBezTo>
                  <a:pt x="1277432" y="116302"/>
                  <a:pt x="1201117" y="102952"/>
                  <a:pt x="1175679" y="98502"/>
                </a:cubicBezTo>
                <a:cubicBezTo>
                  <a:pt x="1090460" y="83594"/>
                  <a:pt x="1039849" y="148110"/>
                  <a:pt x="1027469" y="218886"/>
                </a:cubicBezTo>
                <a:lnTo>
                  <a:pt x="844052" y="1552088"/>
                </a:lnTo>
                <a:cubicBezTo>
                  <a:pt x="840384" y="1578048"/>
                  <a:pt x="815749" y="1596480"/>
                  <a:pt x="788893" y="1592640"/>
                </a:cubicBezTo>
                <a:cubicBezTo>
                  <a:pt x="761189" y="1588651"/>
                  <a:pt x="743136" y="1564469"/>
                  <a:pt x="746804" y="1538508"/>
                </a:cubicBezTo>
                <a:lnTo>
                  <a:pt x="747209" y="1535566"/>
                </a:lnTo>
                <a:cubicBezTo>
                  <a:pt x="740009" y="1529233"/>
                  <a:pt x="736160" y="1519894"/>
                  <a:pt x="735992" y="1509627"/>
                </a:cubicBezTo>
                <a:lnTo>
                  <a:pt x="733931" y="1384390"/>
                </a:lnTo>
                <a:cubicBezTo>
                  <a:pt x="733550" y="1361169"/>
                  <a:pt x="726783" y="1339506"/>
                  <a:pt x="713545" y="1322134"/>
                </a:cubicBezTo>
                <a:lnTo>
                  <a:pt x="710865" y="1322178"/>
                </a:lnTo>
                <a:cubicBezTo>
                  <a:pt x="701337" y="1304861"/>
                  <a:pt x="687570" y="1290408"/>
                  <a:pt x="670697" y="1280412"/>
                </a:cubicBezTo>
                <a:lnTo>
                  <a:pt x="664690" y="1276519"/>
                </a:lnTo>
                <a:lnTo>
                  <a:pt x="644656" y="1268355"/>
                </a:lnTo>
                <a:lnTo>
                  <a:pt x="610907" y="1262117"/>
                </a:lnTo>
                <a:lnTo>
                  <a:pt x="604858" y="1261404"/>
                </a:lnTo>
                <a:lnTo>
                  <a:pt x="598834" y="1262316"/>
                </a:lnTo>
                <a:lnTo>
                  <a:pt x="565309" y="1269660"/>
                </a:lnTo>
                <a:lnTo>
                  <a:pt x="545554" y="1278479"/>
                </a:lnTo>
                <a:lnTo>
                  <a:pt x="539679" y="1282567"/>
                </a:lnTo>
                <a:cubicBezTo>
                  <a:pt x="523145" y="1293112"/>
                  <a:pt x="509860" y="1308010"/>
                  <a:pt x="500906" y="1325632"/>
                </a:cubicBezTo>
                <a:lnTo>
                  <a:pt x="498225" y="1325676"/>
                </a:lnTo>
                <a:lnTo>
                  <a:pt x="486908" y="1349360"/>
                </a:lnTo>
                <a:cubicBezTo>
                  <a:pt x="493609" y="1354697"/>
                  <a:pt x="496051" y="1362780"/>
                  <a:pt x="496051" y="1371433"/>
                </a:cubicBezTo>
                <a:lnTo>
                  <a:pt x="496052" y="1803433"/>
                </a:lnTo>
                <a:cubicBezTo>
                  <a:pt x="496050" y="1828286"/>
                  <a:pt x="475904" y="1848433"/>
                  <a:pt x="451051" y="1848433"/>
                </a:cubicBezTo>
                <a:cubicBezTo>
                  <a:pt x="426198" y="1848433"/>
                  <a:pt x="406051" y="1828286"/>
                  <a:pt x="406051" y="1803433"/>
                </a:cubicBezTo>
                <a:lnTo>
                  <a:pt x="406051" y="1371433"/>
                </a:lnTo>
                <a:cubicBezTo>
                  <a:pt x="406051" y="1364159"/>
                  <a:pt x="407778" y="1357287"/>
                  <a:pt x="411270" y="1351422"/>
                </a:cubicBezTo>
                <a:lnTo>
                  <a:pt x="410639" y="1313089"/>
                </a:lnTo>
                <a:cubicBezTo>
                  <a:pt x="417488" y="1294434"/>
                  <a:pt x="426967" y="1277039"/>
                  <a:pt x="438949" y="1261584"/>
                </a:cubicBezTo>
                <a:cubicBezTo>
                  <a:pt x="484874" y="1218983"/>
                  <a:pt x="540220" y="1194678"/>
                  <a:pt x="599788" y="1193698"/>
                </a:cubicBezTo>
                <a:cubicBezTo>
                  <a:pt x="601110" y="1193676"/>
                  <a:pt x="602431" y="1193666"/>
                  <a:pt x="603750" y="1194027"/>
                </a:cubicBezTo>
                <a:cubicBezTo>
                  <a:pt x="605055" y="1193623"/>
                  <a:pt x="606375" y="1193590"/>
                  <a:pt x="607697" y="1193568"/>
                </a:cubicBezTo>
                <a:cubicBezTo>
                  <a:pt x="622589" y="1193323"/>
                  <a:pt x="637267" y="1194544"/>
                  <a:pt x="651642" y="1197154"/>
                </a:cubicBezTo>
                <a:cubicBezTo>
                  <a:pt x="694773" y="1204986"/>
                  <a:pt x="735208" y="1225327"/>
                  <a:pt x="770684" y="1256128"/>
                </a:cubicBezTo>
                <a:lnTo>
                  <a:pt x="782845" y="1276626"/>
                </a:lnTo>
                <a:lnTo>
                  <a:pt x="930511" y="203640"/>
                </a:lnTo>
                <a:cubicBezTo>
                  <a:pt x="954836" y="64587"/>
                  <a:pt x="1065093" y="-18671"/>
                  <a:pt x="1192285" y="3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插入文字方塊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11" name="îṩliḓê"/>
          <p:cNvSpPr/>
          <p:nvPr/>
        </p:nvSpPr>
        <p:spPr>
          <a:xfrm>
            <a:off x="5495396" y="3769365"/>
            <a:ext cx="1199332" cy="1028000"/>
          </a:xfrm>
          <a:prstGeom prst="hexagon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zh-CN" sz="1600" i="1" dirty="0">
              <a:solidFill>
                <a:schemeClr val="tx1"/>
              </a:solidFill>
            </a:endParaRPr>
          </a:p>
        </p:txBody>
      </p:sp>
      <p:sp>
        <p:nvSpPr>
          <p:cNvPr id="14" name="ísļïḓé"/>
          <p:cNvSpPr/>
          <p:nvPr/>
        </p:nvSpPr>
        <p:spPr>
          <a:xfrm>
            <a:off x="4504796" y="3231202"/>
            <a:ext cx="1199332" cy="1028000"/>
          </a:xfrm>
          <a:prstGeom prst="hexagon">
            <a:avLst/>
          </a:prstGeom>
          <a:solidFill>
            <a:srgbClr val="FCFCFC"/>
          </a:solidFill>
          <a:ln w="19050">
            <a:solidFill>
              <a:schemeClr val="accent1"/>
            </a:solidFill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2000" b="1" dirty="0">
                <a:solidFill>
                  <a:schemeClr val="tx1"/>
                </a:solidFill>
                <a:latin typeface="+mj-ea"/>
                <a:ea typeface="+mj-ea"/>
              </a:rPr>
              <a:t>點</a:t>
            </a:r>
            <a:endParaRPr lang="en-US" altLang="zh-CN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îšḻíḓe"/>
          <p:cNvSpPr/>
          <p:nvPr/>
        </p:nvSpPr>
        <p:spPr>
          <a:xfrm>
            <a:off x="6489458" y="3231202"/>
            <a:ext cx="1199332" cy="1028000"/>
          </a:xfrm>
          <a:prstGeom prst="hexagon">
            <a:avLst/>
          </a:prstGeom>
          <a:solidFill>
            <a:srgbClr val="FCFCFC"/>
          </a:solidFill>
          <a:ln w="19050">
            <a:solidFill>
              <a:schemeClr val="accent1"/>
            </a:solidFill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框</a:t>
            </a:r>
            <a:endParaRPr lang="en-US" altLang="zh-CN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4" name="îsliḍè">
            <a:extLst>
              <a:ext uri="{FF2B5EF4-FFF2-40B4-BE49-F238E27FC236}">
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A6B43CC-EFEF-48CB-BCC0-583281534458}"/>
              </a:ext>
            </a:extLst>
          </p:cNvPr>
          <p:cNvSpPr txBox="1"/>
          <p:nvPr/>
        </p:nvSpPr>
        <p:spPr bwMode="auto">
          <a:xfrm>
            <a:off x="827475" y="3307091"/>
            <a:ext cx="243160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TW" altLang="en-US" b="1" dirty="0" smtClean="0"/>
              <a:t>讚！</a:t>
            </a:r>
            <a:endParaRPr lang="en-US" altLang="zh-CN" b="1" dirty="0"/>
          </a:p>
        </p:txBody>
      </p:sp>
      <p:sp>
        <p:nvSpPr>
          <p:cNvPr id="28" name="like_273766"/>
          <p:cNvSpPr>
            <a:spLocks noChangeAspect="1"/>
          </p:cNvSpPr>
          <p:nvPr/>
        </p:nvSpPr>
        <p:spPr bwMode="auto">
          <a:xfrm>
            <a:off x="862758" y="2721043"/>
            <a:ext cx="540000" cy="515535"/>
          </a:xfrm>
          <a:custGeom>
            <a:avLst/>
            <a:gdLst>
              <a:gd name="T0" fmla="*/ 6642 w 6842"/>
              <a:gd name="T1" fmla="*/ 3464 h 6542"/>
              <a:gd name="T2" fmla="*/ 6082 w 6842"/>
              <a:gd name="T3" fmla="*/ 2276 h 6542"/>
              <a:gd name="T4" fmla="*/ 4551 w 6842"/>
              <a:gd name="T5" fmla="*/ 1138 h 6542"/>
              <a:gd name="T6" fmla="*/ 3182 w 6842"/>
              <a:gd name="T7" fmla="*/ 173 h 6542"/>
              <a:gd name="T8" fmla="*/ 3129 w 6842"/>
              <a:gd name="T9" fmla="*/ 1249 h 6542"/>
              <a:gd name="T10" fmla="*/ 2276 w 6842"/>
              <a:gd name="T11" fmla="*/ 3041 h 6542"/>
              <a:gd name="T12" fmla="*/ 2133 w 6842"/>
              <a:gd name="T13" fmla="*/ 2845 h 6542"/>
              <a:gd name="T14" fmla="*/ 0 w 6842"/>
              <a:gd name="T15" fmla="*/ 3556 h 6542"/>
              <a:gd name="T16" fmla="*/ 711 w 6842"/>
              <a:gd name="T17" fmla="*/ 6542 h 6542"/>
              <a:gd name="T18" fmla="*/ 2234 w 6842"/>
              <a:gd name="T19" fmla="*/ 6073 h 6542"/>
              <a:gd name="T20" fmla="*/ 5598 w 6842"/>
              <a:gd name="T21" fmla="*/ 6258 h 6542"/>
              <a:gd name="T22" fmla="*/ 6191 w 6842"/>
              <a:gd name="T23" fmla="*/ 5334 h 6542"/>
              <a:gd name="T24" fmla="*/ 6475 w 6842"/>
              <a:gd name="T25" fmla="*/ 4481 h 6542"/>
              <a:gd name="T26" fmla="*/ 1991 w 6842"/>
              <a:gd name="T27" fmla="*/ 5831 h 6542"/>
              <a:gd name="T28" fmla="*/ 711 w 6842"/>
              <a:gd name="T29" fmla="*/ 6258 h 6542"/>
              <a:gd name="T30" fmla="*/ 284 w 6842"/>
              <a:gd name="T31" fmla="*/ 3556 h 6542"/>
              <a:gd name="T32" fmla="*/ 711 w 6842"/>
              <a:gd name="T33" fmla="*/ 3131 h 6542"/>
              <a:gd name="T34" fmla="*/ 1991 w 6842"/>
              <a:gd name="T35" fmla="*/ 3273 h 6542"/>
              <a:gd name="T36" fmla="*/ 1991 w 6842"/>
              <a:gd name="T37" fmla="*/ 5831 h 6542"/>
              <a:gd name="T38" fmla="*/ 6108 w 6842"/>
              <a:gd name="T39" fmla="*/ 4359 h 6542"/>
              <a:gd name="T40" fmla="*/ 6258 w 6842"/>
              <a:gd name="T41" fmla="*/ 4765 h 6542"/>
              <a:gd name="T42" fmla="*/ 5824 w 6842"/>
              <a:gd name="T43" fmla="*/ 5212 h 6542"/>
              <a:gd name="T44" fmla="*/ 5964 w 6842"/>
              <a:gd name="T45" fmla="*/ 5700 h 6542"/>
              <a:gd name="T46" fmla="*/ 2987 w 6842"/>
              <a:gd name="T47" fmla="*/ 5974 h 6542"/>
              <a:gd name="T48" fmla="*/ 2276 w 6842"/>
              <a:gd name="T49" fmla="*/ 3360 h 6542"/>
              <a:gd name="T50" fmla="*/ 2546 w 6842"/>
              <a:gd name="T51" fmla="*/ 3190 h 6542"/>
              <a:gd name="T52" fmla="*/ 3412 w 6842"/>
              <a:gd name="T53" fmla="*/ 1282 h 6542"/>
              <a:gd name="T54" fmla="*/ 3697 w 6842"/>
              <a:gd name="T55" fmla="*/ 286 h 6542"/>
              <a:gd name="T56" fmla="*/ 3991 w 6842"/>
              <a:gd name="T57" fmla="*/ 2369 h 6542"/>
              <a:gd name="T58" fmla="*/ 4124 w 6842"/>
              <a:gd name="T59" fmla="*/ 2561 h 6542"/>
              <a:gd name="T60" fmla="*/ 6540 w 6842"/>
              <a:gd name="T61" fmla="*/ 2948 h 6542"/>
              <a:gd name="T62" fmla="*/ 6270 w 6842"/>
              <a:gd name="T63" fmla="*/ 3477 h 6542"/>
              <a:gd name="T64" fmla="*/ 6542 w 6842"/>
              <a:gd name="T65" fmla="*/ 3912 h 6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842" h="6542">
                <a:moveTo>
                  <a:pt x="6827" y="3912"/>
                </a:moveTo>
                <a:cubicBezTo>
                  <a:pt x="6827" y="3741"/>
                  <a:pt x="6759" y="3581"/>
                  <a:pt x="6642" y="3464"/>
                </a:cubicBezTo>
                <a:cubicBezTo>
                  <a:pt x="6775" y="3318"/>
                  <a:pt x="6842" y="3123"/>
                  <a:pt x="6824" y="2921"/>
                </a:cubicBezTo>
                <a:cubicBezTo>
                  <a:pt x="6791" y="2559"/>
                  <a:pt x="6465" y="2276"/>
                  <a:pt x="6082" y="2276"/>
                </a:cubicBezTo>
                <a:lnTo>
                  <a:pt x="4325" y="2276"/>
                </a:lnTo>
                <a:cubicBezTo>
                  <a:pt x="4412" y="2012"/>
                  <a:pt x="4551" y="1527"/>
                  <a:pt x="4551" y="1138"/>
                </a:cubicBezTo>
                <a:cubicBezTo>
                  <a:pt x="4551" y="521"/>
                  <a:pt x="4027" y="0"/>
                  <a:pt x="3698" y="0"/>
                </a:cubicBezTo>
                <a:cubicBezTo>
                  <a:pt x="3402" y="0"/>
                  <a:pt x="3191" y="166"/>
                  <a:pt x="3182" y="173"/>
                </a:cubicBezTo>
                <a:cubicBezTo>
                  <a:pt x="3148" y="201"/>
                  <a:pt x="3129" y="241"/>
                  <a:pt x="3129" y="285"/>
                </a:cubicBezTo>
                <a:lnTo>
                  <a:pt x="3129" y="1249"/>
                </a:lnTo>
                <a:lnTo>
                  <a:pt x="2310" y="3024"/>
                </a:lnTo>
                <a:lnTo>
                  <a:pt x="2276" y="3041"/>
                </a:lnTo>
                <a:lnTo>
                  <a:pt x="2276" y="2987"/>
                </a:lnTo>
                <a:cubicBezTo>
                  <a:pt x="2276" y="2908"/>
                  <a:pt x="2212" y="2845"/>
                  <a:pt x="2133" y="2845"/>
                </a:cubicBezTo>
                <a:lnTo>
                  <a:pt x="711" y="2845"/>
                </a:lnTo>
                <a:cubicBezTo>
                  <a:pt x="319" y="2845"/>
                  <a:pt x="0" y="3164"/>
                  <a:pt x="0" y="3556"/>
                </a:cubicBezTo>
                <a:lnTo>
                  <a:pt x="0" y="5831"/>
                </a:lnTo>
                <a:cubicBezTo>
                  <a:pt x="0" y="6223"/>
                  <a:pt x="319" y="6542"/>
                  <a:pt x="711" y="6542"/>
                </a:cubicBezTo>
                <a:lnTo>
                  <a:pt x="1564" y="6542"/>
                </a:lnTo>
                <a:cubicBezTo>
                  <a:pt x="1872" y="6542"/>
                  <a:pt x="2135" y="6346"/>
                  <a:pt x="2234" y="6073"/>
                </a:cubicBezTo>
                <a:cubicBezTo>
                  <a:pt x="2471" y="6194"/>
                  <a:pt x="2789" y="6258"/>
                  <a:pt x="2987" y="6258"/>
                </a:cubicBezTo>
                <a:lnTo>
                  <a:pt x="5598" y="6258"/>
                </a:lnTo>
                <a:cubicBezTo>
                  <a:pt x="5908" y="6258"/>
                  <a:pt x="6178" y="6049"/>
                  <a:pt x="6242" y="5761"/>
                </a:cubicBezTo>
                <a:cubicBezTo>
                  <a:pt x="6275" y="5613"/>
                  <a:pt x="6256" y="5464"/>
                  <a:pt x="6191" y="5334"/>
                </a:cubicBezTo>
                <a:cubicBezTo>
                  <a:pt x="6401" y="5228"/>
                  <a:pt x="6542" y="5012"/>
                  <a:pt x="6542" y="4765"/>
                </a:cubicBezTo>
                <a:cubicBezTo>
                  <a:pt x="6542" y="4664"/>
                  <a:pt x="6519" y="4568"/>
                  <a:pt x="6475" y="4481"/>
                </a:cubicBezTo>
                <a:cubicBezTo>
                  <a:pt x="6685" y="4375"/>
                  <a:pt x="6827" y="4158"/>
                  <a:pt x="6827" y="3912"/>
                </a:cubicBezTo>
                <a:close/>
                <a:moveTo>
                  <a:pt x="1991" y="5831"/>
                </a:moveTo>
                <a:cubicBezTo>
                  <a:pt x="1991" y="6067"/>
                  <a:pt x="1799" y="6258"/>
                  <a:pt x="1564" y="6258"/>
                </a:cubicBezTo>
                <a:lnTo>
                  <a:pt x="711" y="6258"/>
                </a:lnTo>
                <a:cubicBezTo>
                  <a:pt x="476" y="6258"/>
                  <a:pt x="284" y="6067"/>
                  <a:pt x="284" y="5831"/>
                </a:cubicBezTo>
                <a:lnTo>
                  <a:pt x="284" y="3556"/>
                </a:lnTo>
                <a:cubicBezTo>
                  <a:pt x="284" y="3321"/>
                  <a:pt x="476" y="3129"/>
                  <a:pt x="711" y="3129"/>
                </a:cubicBezTo>
                <a:lnTo>
                  <a:pt x="711" y="3131"/>
                </a:lnTo>
                <a:lnTo>
                  <a:pt x="1991" y="3131"/>
                </a:lnTo>
                <a:lnTo>
                  <a:pt x="1991" y="3273"/>
                </a:lnTo>
                <a:cubicBezTo>
                  <a:pt x="1991" y="3274"/>
                  <a:pt x="1991" y="3274"/>
                  <a:pt x="1991" y="3275"/>
                </a:cubicBezTo>
                <a:lnTo>
                  <a:pt x="1991" y="5831"/>
                </a:lnTo>
                <a:close/>
                <a:moveTo>
                  <a:pt x="6226" y="4263"/>
                </a:moveTo>
                <a:cubicBezTo>
                  <a:pt x="6172" y="4269"/>
                  <a:pt x="6125" y="4306"/>
                  <a:pt x="6108" y="4359"/>
                </a:cubicBezTo>
                <a:cubicBezTo>
                  <a:pt x="6091" y="4411"/>
                  <a:pt x="6105" y="4469"/>
                  <a:pt x="6145" y="4507"/>
                </a:cubicBezTo>
                <a:cubicBezTo>
                  <a:pt x="6218" y="4576"/>
                  <a:pt x="6258" y="4667"/>
                  <a:pt x="6258" y="4765"/>
                </a:cubicBezTo>
                <a:cubicBezTo>
                  <a:pt x="6258" y="4944"/>
                  <a:pt x="6122" y="5095"/>
                  <a:pt x="5942" y="5116"/>
                </a:cubicBezTo>
                <a:cubicBezTo>
                  <a:pt x="5887" y="5122"/>
                  <a:pt x="5841" y="5159"/>
                  <a:pt x="5824" y="5212"/>
                </a:cubicBezTo>
                <a:cubicBezTo>
                  <a:pt x="5806" y="5264"/>
                  <a:pt x="5821" y="5322"/>
                  <a:pt x="5861" y="5360"/>
                </a:cubicBezTo>
                <a:cubicBezTo>
                  <a:pt x="5955" y="5449"/>
                  <a:pt x="5992" y="5573"/>
                  <a:pt x="5964" y="5700"/>
                </a:cubicBezTo>
                <a:cubicBezTo>
                  <a:pt x="5929" y="5858"/>
                  <a:pt x="5775" y="5974"/>
                  <a:pt x="5598" y="5974"/>
                </a:cubicBezTo>
                <a:lnTo>
                  <a:pt x="2987" y="5974"/>
                </a:lnTo>
                <a:cubicBezTo>
                  <a:pt x="2775" y="5974"/>
                  <a:pt x="2435" y="5882"/>
                  <a:pt x="2276" y="5764"/>
                </a:cubicBezTo>
                <a:lnTo>
                  <a:pt x="2276" y="3360"/>
                </a:lnTo>
                <a:lnTo>
                  <a:pt x="2481" y="3258"/>
                </a:lnTo>
                <a:cubicBezTo>
                  <a:pt x="2509" y="3243"/>
                  <a:pt x="2532" y="3219"/>
                  <a:pt x="2546" y="3190"/>
                </a:cubicBezTo>
                <a:lnTo>
                  <a:pt x="3399" y="1341"/>
                </a:lnTo>
                <a:cubicBezTo>
                  <a:pt x="3408" y="1323"/>
                  <a:pt x="3412" y="1302"/>
                  <a:pt x="3412" y="1282"/>
                </a:cubicBezTo>
                <a:lnTo>
                  <a:pt x="3412" y="363"/>
                </a:lnTo>
                <a:cubicBezTo>
                  <a:pt x="3472" y="331"/>
                  <a:pt x="3574" y="286"/>
                  <a:pt x="3697" y="286"/>
                </a:cubicBezTo>
                <a:cubicBezTo>
                  <a:pt x="3853" y="286"/>
                  <a:pt x="4266" y="674"/>
                  <a:pt x="4266" y="1139"/>
                </a:cubicBezTo>
                <a:cubicBezTo>
                  <a:pt x="4266" y="1640"/>
                  <a:pt x="3994" y="2362"/>
                  <a:pt x="3991" y="2369"/>
                </a:cubicBezTo>
                <a:cubicBezTo>
                  <a:pt x="3974" y="2412"/>
                  <a:pt x="3980" y="2462"/>
                  <a:pt x="4007" y="2500"/>
                </a:cubicBezTo>
                <a:cubicBezTo>
                  <a:pt x="4033" y="2538"/>
                  <a:pt x="4077" y="2561"/>
                  <a:pt x="4124" y="2561"/>
                </a:cubicBezTo>
                <a:lnTo>
                  <a:pt x="6081" y="2561"/>
                </a:lnTo>
                <a:cubicBezTo>
                  <a:pt x="6318" y="2561"/>
                  <a:pt x="6520" y="2731"/>
                  <a:pt x="6540" y="2948"/>
                </a:cubicBezTo>
                <a:cubicBezTo>
                  <a:pt x="6555" y="3110"/>
                  <a:pt x="6477" y="3264"/>
                  <a:pt x="6337" y="3350"/>
                </a:cubicBezTo>
                <a:cubicBezTo>
                  <a:pt x="6294" y="3377"/>
                  <a:pt x="6268" y="3426"/>
                  <a:pt x="6270" y="3477"/>
                </a:cubicBezTo>
                <a:cubicBezTo>
                  <a:pt x="6272" y="3528"/>
                  <a:pt x="6301" y="3574"/>
                  <a:pt x="6347" y="3598"/>
                </a:cubicBezTo>
                <a:cubicBezTo>
                  <a:pt x="6467" y="3659"/>
                  <a:pt x="6542" y="3780"/>
                  <a:pt x="6542" y="3912"/>
                </a:cubicBezTo>
                <a:cubicBezTo>
                  <a:pt x="6541" y="4091"/>
                  <a:pt x="6406" y="4242"/>
                  <a:pt x="6226" y="42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3804" y="4008299"/>
            <a:ext cx="339848" cy="50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圖片 47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23" y="3804893"/>
            <a:ext cx="453600" cy="756000"/>
          </a:xfrm>
          <a:prstGeom prst="rect">
            <a:avLst/>
          </a:prstGeom>
        </p:spPr>
      </p:pic>
      <p:grpSp>
        <p:nvGrpSpPr>
          <p:cNvPr id="67" name="群組 66"/>
          <p:cNvGrpSpPr/>
          <p:nvPr/>
        </p:nvGrpSpPr>
        <p:grpSpPr>
          <a:xfrm>
            <a:off x="5451596" y="2407399"/>
            <a:ext cx="1276469" cy="1337803"/>
            <a:chOff x="5451596" y="2407399"/>
            <a:chExt cx="1276469" cy="1337803"/>
          </a:xfrm>
        </p:grpSpPr>
        <p:sp>
          <p:nvSpPr>
            <p:cNvPr id="10" name="ïSḷïdé"/>
            <p:cNvSpPr/>
            <p:nvPr/>
          </p:nvSpPr>
          <p:spPr>
            <a:xfrm>
              <a:off x="5495396" y="2693040"/>
              <a:ext cx="1199332" cy="1028000"/>
            </a:xfrm>
            <a:prstGeom prst="hexagon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US" altLang="zh-CN" sz="1600" i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群組 63"/>
            <p:cNvGrpSpPr/>
            <p:nvPr/>
          </p:nvGrpSpPr>
          <p:grpSpPr>
            <a:xfrm>
              <a:off x="5451596" y="2407399"/>
              <a:ext cx="1276469" cy="1337803"/>
              <a:chOff x="5451596" y="2514274"/>
              <a:chExt cx="1276469" cy="1337803"/>
            </a:xfrm>
          </p:grpSpPr>
          <p:cxnSp>
            <p:nvCxnSpPr>
              <p:cNvPr id="62" name="直線接點 61"/>
              <p:cNvCxnSpPr/>
              <p:nvPr/>
            </p:nvCxnSpPr>
            <p:spPr>
              <a:xfrm>
                <a:off x="6097823" y="2552374"/>
                <a:ext cx="0" cy="216000"/>
              </a:xfrm>
              <a:prstGeom prst="line">
                <a:avLst/>
              </a:prstGeom>
              <a:ln w="15875">
                <a:solidFill>
                  <a:srgbClr val="718FAE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矩形 49"/>
              <p:cNvSpPr/>
              <p:nvPr/>
            </p:nvSpPr>
            <p:spPr>
              <a:xfrm>
                <a:off x="5492272" y="2795784"/>
                <a:ext cx="1198800" cy="1029600"/>
              </a:xfrm>
              <a:prstGeom prst="rect">
                <a:avLst/>
              </a:prstGeom>
              <a:noFill/>
              <a:ln w="15875">
                <a:solidFill>
                  <a:srgbClr val="718FAE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橢圓 50"/>
              <p:cNvSpPr/>
              <p:nvPr/>
            </p:nvSpPr>
            <p:spPr>
              <a:xfrm>
                <a:off x="5457296" y="2747636"/>
                <a:ext cx="76200" cy="76200"/>
              </a:xfrm>
              <a:prstGeom prst="ellipse">
                <a:avLst/>
              </a:prstGeom>
              <a:solidFill>
                <a:srgbClr val="FCFCFC"/>
              </a:soli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橢圓 51"/>
              <p:cNvSpPr/>
              <p:nvPr/>
            </p:nvSpPr>
            <p:spPr>
              <a:xfrm>
                <a:off x="6651865" y="2747636"/>
                <a:ext cx="76200" cy="76200"/>
              </a:xfrm>
              <a:prstGeom prst="ellipse">
                <a:avLst/>
              </a:prstGeom>
              <a:solidFill>
                <a:srgbClr val="FCFCFC"/>
              </a:soli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橢圓 52"/>
              <p:cNvSpPr/>
              <p:nvPr/>
            </p:nvSpPr>
            <p:spPr>
              <a:xfrm>
                <a:off x="5457296" y="3775877"/>
                <a:ext cx="76200" cy="76200"/>
              </a:xfrm>
              <a:prstGeom prst="ellipse">
                <a:avLst/>
              </a:prstGeom>
              <a:solidFill>
                <a:srgbClr val="FCFCFC"/>
              </a:soli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橢圓 53"/>
              <p:cNvSpPr/>
              <p:nvPr/>
            </p:nvSpPr>
            <p:spPr>
              <a:xfrm>
                <a:off x="6651865" y="3775877"/>
                <a:ext cx="76200" cy="76200"/>
              </a:xfrm>
              <a:prstGeom prst="ellipse">
                <a:avLst/>
              </a:prstGeom>
              <a:solidFill>
                <a:srgbClr val="FCFCFC"/>
              </a:soli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橢圓 54"/>
              <p:cNvSpPr/>
              <p:nvPr/>
            </p:nvSpPr>
            <p:spPr>
              <a:xfrm>
                <a:off x="6056025" y="2514274"/>
                <a:ext cx="76200" cy="76200"/>
              </a:xfrm>
              <a:prstGeom prst="ellipse">
                <a:avLst/>
              </a:prstGeom>
              <a:solidFill>
                <a:srgbClr val="85E035"/>
              </a:soli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6059062" y="2749278"/>
                <a:ext cx="68400" cy="68400"/>
              </a:xfrm>
              <a:prstGeom prst="rect">
                <a:avLst/>
              </a:prstGeom>
              <a:solidFill>
                <a:srgbClr val="FCFCFC"/>
              </a:solidFill>
              <a:ln>
                <a:solidFill>
                  <a:srgbClr val="718F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6059062" y="3783159"/>
                <a:ext cx="68400" cy="68400"/>
              </a:xfrm>
              <a:prstGeom prst="rect">
                <a:avLst/>
              </a:prstGeom>
              <a:solidFill>
                <a:srgbClr val="FCFCFC"/>
              </a:solidFill>
              <a:ln>
                <a:solidFill>
                  <a:srgbClr val="718F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5451596" y="3273152"/>
                <a:ext cx="68400" cy="68400"/>
              </a:xfrm>
              <a:prstGeom prst="rect">
                <a:avLst/>
              </a:prstGeom>
              <a:solidFill>
                <a:srgbClr val="FCFCFC"/>
              </a:solidFill>
              <a:ln>
                <a:solidFill>
                  <a:srgbClr val="718F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6656065" y="3273152"/>
                <a:ext cx="68400" cy="68400"/>
              </a:xfrm>
              <a:prstGeom prst="rect">
                <a:avLst/>
              </a:prstGeom>
              <a:solidFill>
                <a:srgbClr val="FCFCFC"/>
              </a:solidFill>
              <a:ln>
                <a:solidFill>
                  <a:srgbClr val="718F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1" name="直線接點 60"/>
              <p:cNvCxnSpPr/>
              <p:nvPr/>
            </p:nvCxnSpPr>
            <p:spPr>
              <a:xfrm>
                <a:off x="6089615" y="3098599"/>
                <a:ext cx="0" cy="41400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矩形 62"/>
              <p:cNvSpPr/>
              <p:nvPr/>
            </p:nvSpPr>
            <p:spPr>
              <a:xfrm rot="2700000">
                <a:off x="5713960" y="2761431"/>
                <a:ext cx="72000" cy="720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5" name="like_273766"/>
          <p:cNvSpPr>
            <a:spLocks noChangeAspect="1"/>
          </p:cNvSpPr>
          <p:nvPr/>
        </p:nvSpPr>
        <p:spPr bwMode="auto">
          <a:xfrm>
            <a:off x="5827823" y="1794793"/>
            <a:ext cx="540000" cy="515535"/>
          </a:xfrm>
          <a:custGeom>
            <a:avLst/>
            <a:gdLst>
              <a:gd name="T0" fmla="*/ 6642 w 6842"/>
              <a:gd name="T1" fmla="*/ 3464 h 6542"/>
              <a:gd name="T2" fmla="*/ 6082 w 6842"/>
              <a:gd name="T3" fmla="*/ 2276 h 6542"/>
              <a:gd name="T4" fmla="*/ 4551 w 6842"/>
              <a:gd name="T5" fmla="*/ 1138 h 6542"/>
              <a:gd name="T6" fmla="*/ 3182 w 6842"/>
              <a:gd name="T7" fmla="*/ 173 h 6542"/>
              <a:gd name="T8" fmla="*/ 3129 w 6842"/>
              <a:gd name="T9" fmla="*/ 1249 h 6542"/>
              <a:gd name="T10" fmla="*/ 2276 w 6842"/>
              <a:gd name="T11" fmla="*/ 3041 h 6542"/>
              <a:gd name="T12" fmla="*/ 2133 w 6842"/>
              <a:gd name="T13" fmla="*/ 2845 h 6542"/>
              <a:gd name="T14" fmla="*/ 0 w 6842"/>
              <a:gd name="T15" fmla="*/ 3556 h 6542"/>
              <a:gd name="T16" fmla="*/ 711 w 6842"/>
              <a:gd name="T17" fmla="*/ 6542 h 6542"/>
              <a:gd name="T18" fmla="*/ 2234 w 6842"/>
              <a:gd name="T19" fmla="*/ 6073 h 6542"/>
              <a:gd name="T20" fmla="*/ 5598 w 6842"/>
              <a:gd name="T21" fmla="*/ 6258 h 6542"/>
              <a:gd name="T22" fmla="*/ 6191 w 6842"/>
              <a:gd name="T23" fmla="*/ 5334 h 6542"/>
              <a:gd name="T24" fmla="*/ 6475 w 6842"/>
              <a:gd name="T25" fmla="*/ 4481 h 6542"/>
              <a:gd name="T26" fmla="*/ 1991 w 6842"/>
              <a:gd name="T27" fmla="*/ 5831 h 6542"/>
              <a:gd name="T28" fmla="*/ 711 w 6842"/>
              <a:gd name="T29" fmla="*/ 6258 h 6542"/>
              <a:gd name="T30" fmla="*/ 284 w 6842"/>
              <a:gd name="T31" fmla="*/ 3556 h 6542"/>
              <a:gd name="T32" fmla="*/ 711 w 6842"/>
              <a:gd name="T33" fmla="*/ 3131 h 6542"/>
              <a:gd name="T34" fmla="*/ 1991 w 6842"/>
              <a:gd name="T35" fmla="*/ 3273 h 6542"/>
              <a:gd name="T36" fmla="*/ 1991 w 6842"/>
              <a:gd name="T37" fmla="*/ 5831 h 6542"/>
              <a:gd name="T38" fmla="*/ 6108 w 6842"/>
              <a:gd name="T39" fmla="*/ 4359 h 6542"/>
              <a:gd name="T40" fmla="*/ 6258 w 6842"/>
              <a:gd name="T41" fmla="*/ 4765 h 6542"/>
              <a:gd name="T42" fmla="*/ 5824 w 6842"/>
              <a:gd name="T43" fmla="*/ 5212 h 6542"/>
              <a:gd name="T44" fmla="*/ 5964 w 6842"/>
              <a:gd name="T45" fmla="*/ 5700 h 6542"/>
              <a:gd name="T46" fmla="*/ 2987 w 6842"/>
              <a:gd name="T47" fmla="*/ 5974 h 6542"/>
              <a:gd name="T48" fmla="*/ 2276 w 6842"/>
              <a:gd name="T49" fmla="*/ 3360 h 6542"/>
              <a:gd name="T50" fmla="*/ 2546 w 6842"/>
              <a:gd name="T51" fmla="*/ 3190 h 6542"/>
              <a:gd name="T52" fmla="*/ 3412 w 6842"/>
              <a:gd name="T53" fmla="*/ 1282 h 6542"/>
              <a:gd name="T54" fmla="*/ 3697 w 6842"/>
              <a:gd name="T55" fmla="*/ 286 h 6542"/>
              <a:gd name="T56" fmla="*/ 3991 w 6842"/>
              <a:gd name="T57" fmla="*/ 2369 h 6542"/>
              <a:gd name="T58" fmla="*/ 4124 w 6842"/>
              <a:gd name="T59" fmla="*/ 2561 h 6542"/>
              <a:gd name="T60" fmla="*/ 6540 w 6842"/>
              <a:gd name="T61" fmla="*/ 2948 h 6542"/>
              <a:gd name="T62" fmla="*/ 6270 w 6842"/>
              <a:gd name="T63" fmla="*/ 3477 h 6542"/>
              <a:gd name="T64" fmla="*/ 6542 w 6842"/>
              <a:gd name="T65" fmla="*/ 3912 h 6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842" h="6542">
                <a:moveTo>
                  <a:pt x="6827" y="3912"/>
                </a:moveTo>
                <a:cubicBezTo>
                  <a:pt x="6827" y="3741"/>
                  <a:pt x="6759" y="3581"/>
                  <a:pt x="6642" y="3464"/>
                </a:cubicBezTo>
                <a:cubicBezTo>
                  <a:pt x="6775" y="3318"/>
                  <a:pt x="6842" y="3123"/>
                  <a:pt x="6824" y="2921"/>
                </a:cubicBezTo>
                <a:cubicBezTo>
                  <a:pt x="6791" y="2559"/>
                  <a:pt x="6465" y="2276"/>
                  <a:pt x="6082" y="2276"/>
                </a:cubicBezTo>
                <a:lnTo>
                  <a:pt x="4325" y="2276"/>
                </a:lnTo>
                <a:cubicBezTo>
                  <a:pt x="4412" y="2012"/>
                  <a:pt x="4551" y="1527"/>
                  <a:pt x="4551" y="1138"/>
                </a:cubicBezTo>
                <a:cubicBezTo>
                  <a:pt x="4551" y="521"/>
                  <a:pt x="4027" y="0"/>
                  <a:pt x="3698" y="0"/>
                </a:cubicBezTo>
                <a:cubicBezTo>
                  <a:pt x="3402" y="0"/>
                  <a:pt x="3191" y="166"/>
                  <a:pt x="3182" y="173"/>
                </a:cubicBezTo>
                <a:cubicBezTo>
                  <a:pt x="3148" y="201"/>
                  <a:pt x="3129" y="241"/>
                  <a:pt x="3129" y="285"/>
                </a:cubicBezTo>
                <a:lnTo>
                  <a:pt x="3129" y="1249"/>
                </a:lnTo>
                <a:lnTo>
                  <a:pt x="2310" y="3024"/>
                </a:lnTo>
                <a:lnTo>
                  <a:pt x="2276" y="3041"/>
                </a:lnTo>
                <a:lnTo>
                  <a:pt x="2276" y="2987"/>
                </a:lnTo>
                <a:cubicBezTo>
                  <a:pt x="2276" y="2908"/>
                  <a:pt x="2212" y="2845"/>
                  <a:pt x="2133" y="2845"/>
                </a:cubicBezTo>
                <a:lnTo>
                  <a:pt x="711" y="2845"/>
                </a:lnTo>
                <a:cubicBezTo>
                  <a:pt x="319" y="2845"/>
                  <a:pt x="0" y="3164"/>
                  <a:pt x="0" y="3556"/>
                </a:cubicBezTo>
                <a:lnTo>
                  <a:pt x="0" y="5831"/>
                </a:lnTo>
                <a:cubicBezTo>
                  <a:pt x="0" y="6223"/>
                  <a:pt x="319" y="6542"/>
                  <a:pt x="711" y="6542"/>
                </a:cubicBezTo>
                <a:lnTo>
                  <a:pt x="1564" y="6542"/>
                </a:lnTo>
                <a:cubicBezTo>
                  <a:pt x="1872" y="6542"/>
                  <a:pt x="2135" y="6346"/>
                  <a:pt x="2234" y="6073"/>
                </a:cubicBezTo>
                <a:cubicBezTo>
                  <a:pt x="2471" y="6194"/>
                  <a:pt x="2789" y="6258"/>
                  <a:pt x="2987" y="6258"/>
                </a:cubicBezTo>
                <a:lnTo>
                  <a:pt x="5598" y="6258"/>
                </a:lnTo>
                <a:cubicBezTo>
                  <a:pt x="5908" y="6258"/>
                  <a:pt x="6178" y="6049"/>
                  <a:pt x="6242" y="5761"/>
                </a:cubicBezTo>
                <a:cubicBezTo>
                  <a:pt x="6275" y="5613"/>
                  <a:pt x="6256" y="5464"/>
                  <a:pt x="6191" y="5334"/>
                </a:cubicBezTo>
                <a:cubicBezTo>
                  <a:pt x="6401" y="5228"/>
                  <a:pt x="6542" y="5012"/>
                  <a:pt x="6542" y="4765"/>
                </a:cubicBezTo>
                <a:cubicBezTo>
                  <a:pt x="6542" y="4664"/>
                  <a:pt x="6519" y="4568"/>
                  <a:pt x="6475" y="4481"/>
                </a:cubicBezTo>
                <a:cubicBezTo>
                  <a:pt x="6685" y="4375"/>
                  <a:pt x="6827" y="4158"/>
                  <a:pt x="6827" y="3912"/>
                </a:cubicBezTo>
                <a:close/>
                <a:moveTo>
                  <a:pt x="1991" y="5831"/>
                </a:moveTo>
                <a:cubicBezTo>
                  <a:pt x="1991" y="6067"/>
                  <a:pt x="1799" y="6258"/>
                  <a:pt x="1564" y="6258"/>
                </a:cubicBezTo>
                <a:lnTo>
                  <a:pt x="711" y="6258"/>
                </a:lnTo>
                <a:cubicBezTo>
                  <a:pt x="476" y="6258"/>
                  <a:pt x="284" y="6067"/>
                  <a:pt x="284" y="5831"/>
                </a:cubicBezTo>
                <a:lnTo>
                  <a:pt x="284" y="3556"/>
                </a:lnTo>
                <a:cubicBezTo>
                  <a:pt x="284" y="3321"/>
                  <a:pt x="476" y="3129"/>
                  <a:pt x="711" y="3129"/>
                </a:cubicBezTo>
                <a:lnTo>
                  <a:pt x="711" y="3131"/>
                </a:lnTo>
                <a:lnTo>
                  <a:pt x="1991" y="3131"/>
                </a:lnTo>
                <a:lnTo>
                  <a:pt x="1991" y="3273"/>
                </a:lnTo>
                <a:cubicBezTo>
                  <a:pt x="1991" y="3274"/>
                  <a:pt x="1991" y="3274"/>
                  <a:pt x="1991" y="3275"/>
                </a:cubicBezTo>
                <a:lnTo>
                  <a:pt x="1991" y="5831"/>
                </a:lnTo>
                <a:close/>
                <a:moveTo>
                  <a:pt x="6226" y="4263"/>
                </a:moveTo>
                <a:cubicBezTo>
                  <a:pt x="6172" y="4269"/>
                  <a:pt x="6125" y="4306"/>
                  <a:pt x="6108" y="4359"/>
                </a:cubicBezTo>
                <a:cubicBezTo>
                  <a:pt x="6091" y="4411"/>
                  <a:pt x="6105" y="4469"/>
                  <a:pt x="6145" y="4507"/>
                </a:cubicBezTo>
                <a:cubicBezTo>
                  <a:pt x="6218" y="4576"/>
                  <a:pt x="6258" y="4667"/>
                  <a:pt x="6258" y="4765"/>
                </a:cubicBezTo>
                <a:cubicBezTo>
                  <a:pt x="6258" y="4944"/>
                  <a:pt x="6122" y="5095"/>
                  <a:pt x="5942" y="5116"/>
                </a:cubicBezTo>
                <a:cubicBezTo>
                  <a:pt x="5887" y="5122"/>
                  <a:pt x="5841" y="5159"/>
                  <a:pt x="5824" y="5212"/>
                </a:cubicBezTo>
                <a:cubicBezTo>
                  <a:pt x="5806" y="5264"/>
                  <a:pt x="5821" y="5322"/>
                  <a:pt x="5861" y="5360"/>
                </a:cubicBezTo>
                <a:cubicBezTo>
                  <a:pt x="5955" y="5449"/>
                  <a:pt x="5992" y="5573"/>
                  <a:pt x="5964" y="5700"/>
                </a:cubicBezTo>
                <a:cubicBezTo>
                  <a:pt x="5929" y="5858"/>
                  <a:pt x="5775" y="5974"/>
                  <a:pt x="5598" y="5974"/>
                </a:cubicBezTo>
                <a:lnTo>
                  <a:pt x="2987" y="5974"/>
                </a:lnTo>
                <a:cubicBezTo>
                  <a:pt x="2775" y="5974"/>
                  <a:pt x="2435" y="5882"/>
                  <a:pt x="2276" y="5764"/>
                </a:cubicBezTo>
                <a:lnTo>
                  <a:pt x="2276" y="3360"/>
                </a:lnTo>
                <a:lnTo>
                  <a:pt x="2481" y="3258"/>
                </a:lnTo>
                <a:cubicBezTo>
                  <a:pt x="2509" y="3243"/>
                  <a:pt x="2532" y="3219"/>
                  <a:pt x="2546" y="3190"/>
                </a:cubicBezTo>
                <a:lnTo>
                  <a:pt x="3399" y="1341"/>
                </a:lnTo>
                <a:cubicBezTo>
                  <a:pt x="3408" y="1323"/>
                  <a:pt x="3412" y="1302"/>
                  <a:pt x="3412" y="1282"/>
                </a:cubicBezTo>
                <a:lnTo>
                  <a:pt x="3412" y="363"/>
                </a:lnTo>
                <a:cubicBezTo>
                  <a:pt x="3472" y="331"/>
                  <a:pt x="3574" y="286"/>
                  <a:pt x="3697" y="286"/>
                </a:cubicBezTo>
                <a:cubicBezTo>
                  <a:pt x="3853" y="286"/>
                  <a:pt x="4266" y="674"/>
                  <a:pt x="4266" y="1139"/>
                </a:cubicBezTo>
                <a:cubicBezTo>
                  <a:pt x="4266" y="1640"/>
                  <a:pt x="3994" y="2362"/>
                  <a:pt x="3991" y="2369"/>
                </a:cubicBezTo>
                <a:cubicBezTo>
                  <a:pt x="3974" y="2412"/>
                  <a:pt x="3980" y="2462"/>
                  <a:pt x="4007" y="2500"/>
                </a:cubicBezTo>
                <a:cubicBezTo>
                  <a:pt x="4033" y="2538"/>
                  <a:pt x="4077" y="2561"/>
                  <a:pt x="4124" y="2561"/>
                </a:cubicBezTo>
                <a:lnTo>
                  <a:pt x="6081" y="2561"/>
                </a:lnTo>
                <a:cubicBezTo>
                  <a:pt x="6318" y="2561"/>
                  <a:pt x="6520" y="2731"/>
                  <a:pt x="6540" y="2948"/>
                </a:cubicBezTo>
                <a:cubicBezTo>
                  <a:pt x="6555" y="3110"/>
                  <a:pt x="6477" y="3264"/>
                  <a:pt x="6337" y="3350"/>
                </a:cubicBezTo>
                <a:cubicBezTo>
                  <a:pt x="6294" y="3377"/>
                  <a:pt x="6268" y="3426"/>
                  <a:pt x="6270" y="3477"/>
                </a:cubicBezTo>
                <a:cubicBezTo>
                  <a:pt x="6272" y="3528"/>
                  <a:pt x="6301" y="3574"/>
                  <a:pt x="6347" y="3598"/>
                </a:cubicBezTo>
                <a:cubicBezTo>
                  <a:pt x="6467" y="3659"/>
                  <a:pt x="6542" y="3780"/>
                  <a:pt x="6542" y="3912"/>
                </a:cubicBezTo>
                <a:cubicBezTo>
                  <a:pt x="6541" y="4091"/>
                  <a:pt x="6406" y="4242"/>
                  <a:pt x="6226" y="42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6" name="tap_181849"/>
          <p:cNvSpPr>
            <a:spLocks noChangeAspect="1"/>
          </p:cNvSpPr>
          <p:nvPr/>
        </p:nvSpPr>
        <p:spPr bwMode="auto">
          <a:xfrm>
            <a:off x="5899823" y="4998259"/>
            <a:ext cx="396000" cy="587138"/>
          </a:xfrm>
          <a:custGeom>
            <a:avLst/>
            <a:gdLst>
              <a:gd name="T0" fmla="*/ 4142 w 4597"/>
              <a:gd name="T1" fmla="*/ 2958 h 6827"/>
              <a:gd name="T2" fmla="*/ 3912 w 4597"/>
              <a:gd name="T3" fmla="*/ 3023 h 6827"/>
              <a:gd name="T4" fmla="*/ 3345 w 4597"/>
              <a:gd name="T5" fmla="*/ 2503 h 6827"/>
              <a:gd name="T6" fmla="*/ 2968 w 4597"/>
              <a:gd name="T7" fmla="*/ 2646 h 6827"/>
              <a:gd name="T8" fmla="*/ 2435 w 4597"/>
              <a:gd name="T9" fmla="*/ 2276 h 6827"/>
              <a:gd name="T10" fmla="*/ 2052 w 4597"/>
              <a:gd name="T11" fmla="*/ 2424 h 6827"/>
              <a:gd name="T12" fmla="*/ 1866 w 4597"/>
              <a:gd name="T13" fmla="*/ 556 h 6827"/>
              <a:gd name="T14" fmla="*/ 1361 w 4597"/>
              <a:gd name="T15" fmla="*/ 0 h 6827"/>
              <a:gd name="T16" fmla="*/ 842 w 4597"/>
              <a:gd name="T17" fmla="*/ 573 h 6827"/>
              <a:gd name="T18" fmla="*/ 956 w 4597"/>
              <a:gd name="T19" fmla="*/ 3759 h 6827"/>
              <a:gd name="T20" fmla="*/ 1074 w 4597"/>
              <a:gd name="T21" fmla="*/ 3868 h 6827"/>
              <a:gd name="T22" fmla="*/ 1184 w 4597"/>
              <a:gd name="T23" fmla="*/ 3751 h 6827"/>
              <a:gd name="T24" fmla="*/ 1070 w 4597"/>
              <a:gd name="T25" fmla="*/ 569 h 6827"/>
              <a:gd name="T26" fmla="*/ 1361 w 4597"/>
              <a:gd name="T27" fmla="*/ 228 h 6827"/>
              <a:gd name="T28" fmla="*/ 1639 w 4597"/>
              <a:gd name="T29" fmla="*/ 580 h 6827"/>
              <a:gd name="T30" fmla="*/ 1867 w 4597"/>
              <a:gd name="T31" fmla="*/ 2856 h 6827"/>
              <a:gd name="T32" fmla="*/ 1986 w 4597"/>
              <a:gd name="T33" fmla="*/ 2958 h 6827"/>
              <a:gd name="T34" fmla="*/ 2094 w 4597"/>
              <a:gd name="T35" fmla="*/ 2844 h 6827"/>
              <a:gd name="T36" fmla="*/ 2435 w 4597"/>
              <a:gd name="T37" fmla="*/ 2503 h 6827"/>
              <a:gd name="T38" fmla="*/ 2776 w 4597"/>
              <a:gd name="T39" fmla="*/ 2844 h 6827"/>
              <a:gd name="T40" fmla="*/ 2776 w 4597"/>
              <a:gd name="T41" fmla="*/ 3072 h 6827"/>
              <a:gd name="T42" fmla="*/ 2890 w 4597"/>
              <a:gd name="T43" fmla="*/ 3186 h 6827"/>
              <a:gd name="T44" fmla="*/ 3004 w 4597"/>
              <a:gd name="T45" fmla="*/ 3072 h 6827"/>
              <a:gd name="T46" fmla="*/ 3345 w 4597"/>
              <a:gd name="T47" fmla="*/ 2731 h 6827"/>
              <a:gd name="T48" fmla="*/ 3687 w 4597"/>
              <a:gd name="T49" fmla="*/ 3072 h 6827"/>
              <a:gd name="T50" fmla="*/ 3687 w 4597"/>
              <a:gd name="T51" fmla="*/ 3413 h 6827"/>
              <a:gd name="T52" fmla="*/ 3800 w 4597"/>
              <a:gd name="T53" fmla="*/ 3527 h 6827"/>
              <a:gd name="T54" fmla="*/ 3914 w 4597"/>
              <a:gd name="T55" fmla="*/ 3413 h 6827"/>
              <a:gd name="T56" fmla="*/ 4142 w 4597"/>
              <a:gd name="T57" fmla="*/ 3186 h 6827"/>
              <a:gd name="T58" fmla="*/ 4369 w 4597"/>
              <a:gd name="T59" fmla="*/ 3413 h 6827"/>
              <a:gd name="T60" fmla="*/ 4369 w 4597"/>
              <a:gd name="T61" fmla="*/ 4892 h 6827"/>
              <a:gd name="T62" fmla="*/ 4152 w 4597"/>
              <a:gd name="T63" fmla="*/ 5899 h 6827"/>
              <a:gd name="T64" fmla="*/ 3931 w 4597"/>
              <a:gd name="T65" fmla="*/ 6599 h 6827"/>
              <a:gd name="T66" fmla="*/ 1389 w 4597"/>
              <a:gd name="T67" fmla="*/ 6599 h 6827"/>
              <a:gd name="T68" fmla="*/ 523 w 4597"/>
              <a:gd name="T69" fmla="*/ 4611 h 6827"/>
              <a:gd name="T70" fmla="*/ 378 w 4597"/>
              <a:gd name="T71" fmla="*/ 4367 h 6827"/>
              <a:gd name="T72" fmla="*/ 342 w 4597"/>
              <a:gd name="T73" fmla="*/ 3710 h 6827"/>
              <a:gd name="T74" fmla="*/ 654 w 4597"/>
              <a:gd name="T75" fmla="*/ 3527 h 6827"/>
              <a:gd name="T76" fmla="*/ 768 w 4597"/>
              <a:gd name="T77" fmla="*/ 3413 h 6827"/>
              <a:gd name="T78" fmla="*/ 654 w 4597"/>
              <a:gd name="T79" fmla="*/ 3300 h 6827"/>
              <a:gd name="T80" fmla="*/ 143 w 4597"/>
              <a:gd name="T81" fmla="*/ 3598 h 6827"/>
              <a:gd name="T82" fmla="*/ 183 w 4597"/>
              <a:gd name="T83" fmla="*/ 4485 h 6827"/>
              <a:gd name="T84" fmla="*/ 327 w 4597"/>
              <a:gd name="T85" fmla="*/ 4726 h 6827"/>
              <a:gd name="T86" fmla="*/ 1186 w 4597"/>
              <a:gd name="T87" fmla="*/ 6735 h 6827"/>
              <a:gd name="T88" fmla="*/ 1297 w 4597"/>
              <a:gd name="T89" fmla="*/ 6827 h 6827"/>
              <a:gd name="T90" fmla="*/ 4028 w 4597"/>
              <a:gd name="T91" fmla="*/ 6827 h 6827"/>
              <a:gd name="T92" fmla="*/ 4141 w 4597"/>
              <a:gd name="T93" fmla="*/ 6729 h 6827"/>
              <a:gd name="T94" fmla="*/ 4362 w 4597"/>
              <a:gd name="T95" fmla="*/ 5988 h 6827"/>
              <a:gd name="T96" fmla="*/ 4597 w 4597"/>
              <a:gd name="T97" fmla="*/ 4892 h 6827"/>
              <a:gd name="T98" fmla="*/ 4597 w 4597"/>
              <a:gd name="T99" fmla="*/ 3413 h 6827"/>
              <a:gd name="T100" fmla="*/ 4142 w 4597"/>
              <a:gd name="T101" fmla="*/ 29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597" h="6827">
                <a:moveTo>
                  <a:pt x="4142" y="2958"/>
                </a:moveTo>
                <a:cubicBezTo>
                  <a:pt x="4059" y="2958"/>
                  <a:pt x="3980" y="2982"/>
                  <a:pt x="3912" y="3023"/>
                </a:cubicBezTo>
                <a:cubicBezTo>
                  <a:pt x="3887" y="2732"/>
                  <a:pt x="3642" y="2503"/>
                  <a:pt x="3345" y="2503"/>
                </a:cubicBezTo>
                <a:cubicBezTo>
                  <a:pt x="3201" y="2503"/>
                  <a:pt x="3069" y="2557"/>
                  <a:pt x="2968" y="2646"/>
                </a:cubicBezTo>
                <a:cubicBezTo>
                  <a:pt x="2888" y="2430"/>
                  <a:pt x="2679" y="2276"/>
                  <a:pt x="2435" y="2276"/>
                </a:cubicBezTo>
                <a:cubicBezTo>
                  <a:pt x="2288" y="2276"/>
                  <a:pt x="2153" y="2332"/>
                  <a:pt x="2052" y="2424"/>
                </a:cubicBezTo>
                <a:lnTo>
                  <a:pt x="1866" y="556"/>
                </a:lnTo>
                <a:cubicBezTo>
                  <a:pt x="1812" y="72"/>
                  <a:pt x="1527" y="0"/>
                  <a:pt x="1361" y="0"/>
                </a:cubicBezTo>
                <a:cubicBezTo>
                  <a:pt x="1061" y="0"/>
                  <a:pt x="842" y="239"/>
                  <a:pt x="842" y="573"/>
                </a:cubicBezTo>
                <a:lnTo>
                  <a:pt x="956" y="3759"/>
                </a:lnTo>
                <a:cubicBezTo>
                  <a:pt x="958" y="3821"/>
                  <a:pt x="1009" y="3870"/>
                  <a:pt x="1074" y="3868"/>
                </a:cubicBezTo>
                <a:cubicBezTo>
                  <a:pt x="1137" y="3866"/>
                  <a:pt x="1186" y="3813"/>
                  <a:pt x="1184" y="3751"/>
                </a:cubicBezTo>
                <a:lnTo>
                  <a:pt x="1070" y="569"/>
                </a:lnTo>
                <a:cubicBezTo>
                  <a:pt x="1070" y="399"/>
                  <a:pt x="1160" y="228"/>
                  <a:pt x="1361" y="228"/>
                </a:cubicBezTo>
                <a:cubicBezTo>
                  <a:pt x="1421" y="228"/>
                  <a:pt x="1601" y="228"/>
                  <a:pt x="1639" y="580"/>
                </a:cubicBezTo>
                <a:lnTo>
                  <a:pt x="1867" y="2856"/>
                </a:lnTo>
                <a:cubicBezTo>
                  <a:pt x="1873" y="2916"/>
                  <a:pt x="1924" y="2963"/>
                  <a:pt x="1986" y="2958"/>
                </a:cubicBezTo>
                <a:cubicBezTo>
                  <a:pt x="2046" y="2955"/>
                  <a:pt x="2094" y="2905"/>
                  <a:pt x="2094" y="2844"/>
                </a:cubicBezTo>
                <a:cubicBezTo>
                  <a:pt x="2094" y="2656"/>
                  <a:pt x="2247" y="2503"/>
                  <a:pt x="2435" y="2503"/>
                </a:cubicBezTo>
                <a:cubicBezTo>
                  <a:pt x="2623" y="2503"/>
                  <a:pt x="2776" y="2656"/>
                  <a:pt x="2776" y="2844"/>
                </a:cubicBezTo>
                <a:lnTo>
                  <a:pt x="2776" y="3072"/>
                </a:lnTo>
                <a:cubicBezTo>
                  <a:pt x="2776" y="3135"/>
                  <a:pt x="2827" y="3186"/>
                  <a:pt x="2890" y="3186"/>
                </a:cubicBezTo>
                <a:cubicBezTo>
                  <a:pt x="2953" y="3186"/>
                  <a:pt x="3004" y="3135"/>
                  <a:pt x="3004" y="3072"/>
                </a:cubicBezTo>
                <a:cubicBezTo>
                  <a:pt x="3004" y="2884"/>
                  <a:pt x="3157" y="2731"/>
                  <a:pt x="3345" y="2731"/>
                </a:cubicBezTo>
                <a:cubicBezTo>
                  <a:pt x="3533" y="2731"/>
                  <a:pt x="3687" y="2884"/>
                  <a:pt x="3687" y="3072"/>
                </a:cubicBezTo>
                <a:lnTo>
                  <a:pt x="3687" y="3413"/>
                </a:lnTo>
                <a:cubicBezTo>
                  <a:pt x="3687" y="3476"/>
                  <a:pt x="3738" y="3527"/>
                  <a:pt x="3800" y="3527"/>
                </a:cubicBezTo>
                <a:cubicBezTo>
                  <a:pt x="3863" y="3527"/>
                  <a:pt x="3914" y="3476"/>
                  <a:pt x="3914" y="3413"/>
                </a:cubicBezTo>
                <a:cubicBezTo>
                  <a:pt x="3914" y="3294"/>
                  <a:pt x="4023" y="3186"/>
                  <a:pt x="4142" y="3186"/>
                </a:cubicBezTo>
                <a:cubicBezTo>
                  <a:pt x="4257" y="3186"/>
                  <a:pt x="4369" y="3299"/>
                  <a:pt x="4369" y="3413"/>
                </a:cubicBezTo>
                <a:lnTo>
                  <a:pt x="4369" y="4892"/>
                </a:lnTo>
                <a:cubicBezTo>
                  <a:pt x="4369" y="5386"/>
                  <a:pt x="4264" y="5635"/>
                  <a:pt x="4152" y="5899"/>
                </a:cubicBezTo>
                <a:cubicBezTo>
                  <a:pt x="4070" y="6094"/>
                  <a:pt x="3984" y="6296"/>
                  <a:pt x="3931" y="6599"/>
                </a:cubicBezTo>
                <a:lnTo>
                  <a:pt x="1389" y="6599"/>
                </a:lnTo>
                <a:cubicBezTo>
                  <a:pt x="1264" y="6050"/>
                  <a:pt x="973" y="5381"/>
                  <a:pt x="523" y="4611"/>
                </a:cubicBezTo>
                <a:cubicBezTo>
                  <a:pt x="475" y="4528"/>
                  <a:pt x="426" y="4446"/>
                  <a:pt x="378" y="4367"/>
                </a:cubicBezTo>
                <a:cubicBezTo>
                  <a:pt x="254" y="4163"/>
                  <a:pt x="239" y="3893"/>
                  <a:pt x="342" y="3710"/>
                </a:cubicBezTo>
                <a:cubicBezTo>
                  <a:pt x="389" y="3626"/>
                  <a:pt x="481" y="3527"/>
                  <a:pt x="654" y="3527"/>
                </a:cubicBezTo>
                <a:cubicBezTo>
                  <a:pt x="717" y="3527"/>
                  <a:pt x="768" y="3476"/>
                  <a:pt x="768" y="3413"/>
                </a:cubicBezTo>
                <a:cubicBezTo>
                  <a:pt x="768" y="3351"/>
                  <a:pt x="717" y="3300"/>
                  <a:pt x="654" y="3300"/>
                </a:cubicBezTo>
                <a:cubicBezTo>
                  <a:pt x="433" y="3300"/>
                  <a:pt x="252" y="3406"/>
                  <a:pt x="143" y="3598"/>
                </a:cubicBezTo>
                <a:cubicBezTo>
                  <a:pt x="0" y="3854"/>
                  <a:pt x="16" y="4211"/>
                  <a:pt x="183" y="4485"/>
                </a:cubicBezTo>
                <a:cubicBezTo>
                  <a:pt x="231" y="4563"/>
                  <a:pt x="279" y="4644"/>
                  <a:pt x="327" y="4726"/>
                </a:cubicBezTo>
                <a:cubicBezTo>
                  <a:pt x="788" y="5518"/>
                  <a:pt x="1077" y="6194"/>
                  <a:pt x="1186" y="6735"/>
                </a:cubicBezTo>
                <a:cubicBezTo>
                  <a:pt x="1196" y="6788"/>
                  <a:pt x="1243" y="6827"/>
                  <a:pt x="1297" y="6827"/>
                </a:cubicBezTo>
                <a:lnTo>
                  <a:pt x="4028" y="6827"/>
                </a:lnTo>
                <a:cubicBezTo>
                  <a:pt x="4085" y="6827"/>
                  <a:pt x="4133" y="6785"/>
                  <a:pt x="4141" y="6729"/>
                </a:cubicBezTo>
                <a:cubicBezTo>
                  <a:pt x="4188" y="6399"/>
                  <a:pt x="4276" y="6190"/>
                  <a:pt x="4362" y="5988"/>
                </a:cubicBezTo>
                <a:cubicBezTo>
                  <a:pt x="4477" y="5715"/>
                  <a:pt x="4597" y="5432"/>
                  <a:pt x="4597" y="4892"/>
                </a:cubicBezTo>
                <a:lnTo>
                  <a:pt x="4597" y="3413"/>
                </a:lnTo>
                <a:cubicBezTo>
                  <a:pt x="4597" y="3175"/>
                  <a:pt x="4380" y="2958"/>
                  <a:pt x="4142" y="29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319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字變形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pic>
        <p:nvPicPr>
          <p:cNvPr id="4" name="圖片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87" y="1071132"/>
            <a:ext cx="3907213" cy="3672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540199" y="1876980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600" dirty="0" smtClean="0">
                <a:solidFill>
                  <a:schemeClr val="accent1"/>
                </a:solidFill>
                <a:latin typeface="+mj-ea"/>
                <a:ea typeface="+mj-ea"/>
              </a:rPr>
              <a:t>排版</a:t>
            </a:r>
            <a:endParaRPr lang="zh-TW" altLang="en-US" sz="9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29" y="3972630"/>
            <a:ext cx="4327803" cy="211513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18" y="3972630"/>
            <a:ext cx="4327803" cy="2115137"/>
          </a:xfrm>
          <a:prstGeom prst="rect">
            <a:avLst/>
          </a:prstGeom>
        </p:spPr>
      </p:pic>
      <p:cxnSp>
        <p:nvCxnSpPr>
          <p:cNvPr id="19" name="直線接點 18"/>
          <p:cNvCxnSpPr/>
          <p:nvPr/>
        </p:nvCxnSpPr>
        <p:spPr>
          <a:xfrm>
            <a:off x="6542687" y="4498852"/>
            <a:ext cx="4248000" cy="0"/>
          </a:xfrm>
          <a:prstGeom prst="line">
            <a:avLst/>
          </a:prstGeom>
          <a:ln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6542687" y="4228776"/>
            <a:ext cx="4248000" cy="0"/>
          </a:xfrm>
          <a:prstGeom prst="line">
            <a:avLst/>
          </a:prstGeom>
          <a:ln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6542687" y="4768928"/>
            <a:ext cx="4248000" cy="0"/>
          </a:xfrm>
          <a:prstGeom prst="line">
            <a:avLst/>
          </a:prstGeom>
          <a:ln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542687" y="4363814"/>
            <a:ext cx="4248000" cy="0"/>
          </a:xfrm>
          <a:prstGeom prst="line">
            <a:avLst/>
          </a:prstGeom>
          <a:ln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6542687" y="4633890"/>
            <a:ext cx="4248000" cy="0"/>
          </a:xfrm>
          <a:prstGeom prst="line">
            <a:avLst/>
          </a:prstGeom>
          <a:ln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6542687" y="4903966"/>
            <a:ext cx="4248000" cy="0"/>
          </a:xfrm>
          <a:prstGeom prst="line">
            <a:avLst/>
          </a:prstGeom>
          <a:ln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6542687" y="5039004"/>
            <a:ext cx="4248000" cy="0"/>
          </a:xfrm>
          <a:prstGeom prst="line">
            <a:avLst/>
          </a:prstGeom>
          <a:ln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6542687" y="5174042"/>
            <a:ext cx="4248000" cy="0"/>
          </a:xfrm>
          <a:prstGeom prst="line">
            <a:avLst/>
          </a:prstGeom>
          <a:ln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6542687" y="5444118"/>
            <a:ext cx="4248000" cy="0"/>
          </a:xfrm>
          <a:prstGeom prst="line">
            <a:avLst/>
          </a:prstGeom>
          <a:ln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6542687" y="4093738"/>
            <a:ext cx="4248000" cy="0"/>
          </a:xfrm>
          <a:prstGeom prst="line">
            <a:avLst/>
          </a:prstGeom>
          <a:ln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6542687" y="5309080"/>
            <a:ext cx="4248000" cy="0"/>
          </a:xfrm>
          <a:prstGeom prst="line">
            <a:avLst/>
          </a:prstGeom>
          <a:ln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542687" y="5579156"/>
            <a:ext cx="4248000" cy="0"/>
          </a:xfrm>
          <a:prstGeom prst="line">
            <a:avLst/>
          </a:prstGeom>
          <a:ln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6542687" y="5714194"/>
            <a:ext cx="4248000" cy="0"/>
          </a:xfrm>
          <a:prstGeom prst="line">
            <a:avLst/>
          </a:prstGeom>
          <a:ln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6542687" y="5849231"/>
            <a:ext cx="4248000" cy="0"/>
          </a:xfrm>
          <a:prstGeom prst="line">
            <a:avLst/>
          </a:prstGeom>
          <a:ln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6542687" y="5959947"/>
            <a:ext cx="4248000" cy="0"/>
          </a:xfrm>
          <a:prstGeom prst="line">
            <a:avLst/>
          </a:prstGeom>
          <a:ln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怎麼對齊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8" name="文本框 43"/>
          <p:cNvSpPr txBox="1"/>
          <p:nvPr/>
        </p:nvSpPr>
        <p:spPr>
          <a:xfrm>
            <a:off x="532775" y="2565280"/>
            <a:ext cx="1224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中、數字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文本框 43"/>
          <p:cNvSpPr txBox="1"/>
          <p:nvPr/>
        </p:nvSpPr>
        <p:spPr>
          <a:xfrm>
            <a:off x="2101801" y="2899583"/>
            <a:ext cx="1224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英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、數字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文本框 43"/>
          <p:cNvSpPr txBox="1"/>
          <p:nvPr/>
        </p:nvSpPr>
        <p:spPr>
          <a:xfrm>
            <a:off x="1656644" y="4101753"/>
            <a:ext cx="1224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中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、英字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" name="文本框 43"/>
          <p:cNvSpPr txBox="1"/>
          <p:nvPr/>
        </p:nvSpPr>
        <p:spPr>
          <a:xfrm>
            <a:off x="2461801" y="4861283"/>
            <a:ext cx="1728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中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、英、數字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" name="文本框 43"/>
          <p:cNvSpPr txBox="1"/>
          <p:nvPr/>
        </p:nvSpPr>
        <p:spPr>
          <a:xfrm>
            <a:off x="6350416" y="1962207"/>
            <a:ext cx="720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引號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" name="文本框 43"/>
          <p:cNvSpPr txBox="1"/>
          <p:nvPr/>
        </p:nvSpPr>
        <p:spPr>
          <a:xfrm>
            <a:off x="7070416" y="3260762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避頭點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文本框 43"/>
          <p:cNvSpPr txBox="1"/>
          <p:nvPr/>
        </p:nvSpPr>
        <p:spPr>
          <a:xfrm>
            <a:off x="6206416" y="4027325"/>
            <a:ext cx="1728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全、半形英數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3" name="文本框 43"/>
          <p:cNvSpPr txBox="1"/>
          <p:nvPr/>
        </p:nvSpPr>
        <p:spPr>
          <a:xfrm>
            <a:off x="9061719" y="5272026"/>
            <a:ext cx="2232000" cy="396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襯體、非襯體搭配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45" name="直線單箭頭接點 44"/>
          <p:cNvCxnSpPr/>
          <p:nvPr/>
        </p:nvCxnSpPr>
        <p:spPr>
          <a:xfrm>
            <a:off x="9516140" y="1488558"/>
            <a:ext cx="0" cy="87375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rot="16200000">
            <a:off x="9952079" y="1063238"/>
            <a:ext cx="0" cy="87375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rot="-2700000">
            <a:off x="9825060" y="1372158"/>
            <a:ext cx="0" cy="87375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3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îṡḻiḍé"/>
          <p:cNvGrpSpPr/>
          <p:nvPr/>
        </p:nvGrpSpPr>
        <p:grpSpPr>
          <a:xfrm>
            <a:off x="403284" y="4456088"/>
            <a:ext cx="468000" cy="477232"/>
            <a:chOff x="1733644" y="1508592"/>
            <a:chExt cx="878080" cy="880403"/>
          </a:xfrm>
        </p:grpSpPr>
        <p:sp>
          <p:nvSpPr>
            <p:cNvPr id="63" name="ïṥḻï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881D6EB-F495-469A-957E-9A8A7529742A}"/>
                </a:ext>
              </a:extLst>
            </p:cNvPr>
            <p:cNvSpPr/>
            <p:nvPr/>
          </p:nvSpPr>
          <p:spPr bwMode="auto">
            <a:xfrm>
              <a:off x="1733644" y="1508592"/>
              <a:ext cx="878080" cy="8804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64" name="íṣli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B1C476D-D2B2-4AE2-A9C4-814DCB1BDF0F}"/>
                </a:ext>
              </a:extLst>
            </p:cNvPr>
            <p:cNvSpPr/>
            <p:nvPr/>
          </p:nvSpPr>
          <p:spPr bwMode="auto">
            <a:xfrm>
              <a:off x="1979925" y="1696301"/>
              <a:ext cx="385519" cy="504984"/>
            </a:xfrm>
            <a:custGeom>
              <a:avLst/>
              <a:gdLst>
                <a:gd name="connsiteX0" fmla="*/ 163146 w 454300"/>
                <a:gd name="connsiteY0" fmla="*/ 293623 h 595078"/>
                <a:gd name="connsiteX1" fmla="*/ 165298 w 454300"/>
                <a:gd name="connsiteY1" fmla="*/ 295413 h 595078"/>
                <a:gd name="connsiteX2" fmla="*/ 168525 w 454300"/>
                <a:gd name="connsiteY2" fmla="*/ 298635 h 595078"/>
                <a:gd name="connsiteX3" fmla="*/ 208684 w 454300"/>
                <a:gd name="connsiteY3" fmla="*/ 392795 h 595078"/>
                <a:gd name="connsiteX4" fmla="*/ 210477 w 454300"/>
                <a:gd name="connsiteY4" fmla="*/ 360931 h 595078"/>
                <a:gd name="connsiteX5" fmla="*/ 223027 w 454300"/>
                <a:gd name="connsiteY5" fmla="*/ 351623 h 595078"/>
                <a:gd name="connsiteX6" fmla="*/ 210477 w 454300"/>
                <a:gd name="connsiteY6" fmla="*/ 342672 h 595078"/>
                <a:gd name="connsiteX7" fmla="*/ 218007 w 454300"/>
                <a:gd name="connsiteY7" fmla="*/ 316178 h 595078"/>
                <a:gd name="connsiteX8" fmla="*/ 236652 w 454300"/>
                <a:gd name="connsiteY8" fmla="*/ 316178 h 595078"/>
                <a:gd name="connsiteX9" fmla="*/ 244182 w 454300"/>
                <a:gd name="connsiteY9" fmla="*/ 342672 h 595078"/>
                <a:gd name="connsiteX10" fmla="*/ 231632 w 454300"/>
                <a:gd name="connsiteY10" fmla="*/ 351623 h 595078"/>
                <a:gd name="connsiteX11" fmla="*/ 244182 w 454300"/>
                <a:gd name="connsiteY11" fmla="*/ 360931 h 595078"/>
                <a:gd name="connsiteX12" fmla="*/ 245616 w 454300"/>
                <a:gd name="connsiteY12" fmla="*/ 392795 h 595078"/>
                <a:gd name="connsiteX13" fmla="*/ 285775 w 454300"/>
                <a:gd name="connsiteY13" fmla="*/ 298635 h 595078"/>
                <a:gd name="connsiteX14" fmla="*/ 289361 w 454300"/>
                <a:gd name="connsiteY14" fmla="*/ 295413 h 595078"/>
                <a:gd name="connsiteX15" fmla="*/ 291512 w 454300"/>
                <a:gd name="connsiteY15" fmla="*/ 293623 h 595078"/>
                <a:gd name="connsiteX16" fmla="*/ 305496 w 454300"/>
                <a:gd name="connsiteY16" fmla="*/ 307228 h 595078"/>
                <a:gd name="connsiteX17" fmla="*/ 385814 w 454300"/>
                <a:gd name="connsiteY17" fmla="*/ 342314 h 595078"/>
                <a:gd name="connsiteX18" fmla="*/ 415575 w 454300"/>
                <a:gd name="connsiteY18" fmla="*/ 362363 h 595078"/>
                <a:gd name="connsiteX19" fmla="*/ 454300 w 454300"/>
                <a:gd name="connsiteY19" fmla="*/ 530634 h 595078"/>
                <a:gd name="connsiteX20" fmla="*/ 447846 w 454300"/>
                <a:gd name="connsiteY20" fmla="*/ 552115 h 595078"/>
                <a:gd name="connsiteX21" fmla="*/ 228046 w 454300"/>
                <a:gd name="connsiteY21" fmla="*/ 595078 h 595078"/>
                <a:gd name="connsiteX22" fmla="*/ 227329 w 454300"/>
                <a:gd name="connsiteY22" fmla="*/ 595078 h 595078"/>
                <a:gd name="connsiteX23" fmla="*/ 226612 w 454300"/>
                <a:gd name="connsiteY23" fmla="*/ 595078 h 595078"/>
                <a:gd name="connsiteX24" fmla="*/ 6454 w 454300"/>
                <a:gd name="connsiteY24" fmla="*/ 552115 h 595078"/>
                <a:gd name="connsiteX25" fmla="*/ 0 w 454300"/>
                <a:gd name="connsiteY25" fmla="*/ 530634 h 595078"/>
                <a:gd name="connsiteX26" fmla="*/ 38725 w 454300"/>
                <a:gd name="connsiteY26" fmla="*/ 362363 h 595078"/>
                <a:gd name="connsiteX27" fmla="*/ 68844 w 454300"/>
                <a:gd name="connsiteY27" fmla="*/ 342314 h 595078"/>
                <a:gd name="connsiteX28" fmla="*/ 149162 w 454300"/>
                <a:gd name="connsiteY28" fmla="*/ 307228 h 595078"/>
                <a:gd name="connsiteX29" fmla="*/ 163146 w 454300"/>
                <a:gd name="connsiteY29" fmla="*/ 293623 h 595078"/>
                <a:gd name="connsiteX30" fmla="*/ 328077 w 454300"/>
                <a:gd name="connsiteY30" fmla="*/ 159323 h 595078"/>
                <a:gd name="connsiteX31" fmla="*/ 327002 w 454300"/>
                <a:gd name="connsiteY31" fmla="*/ 160039 h 595078"/>
                <a:gd name="connsiteX32" fmla="*/ 323416 w 454300"/>
                <a:gd name="connsiteY32" fmla="*/ 161830 h 595078"/>
                <a:gd name="connsiteX33" fmla="*/ 228753 w 454300"/>
                <a:gd name="connsiteY33" fmla="*/ 178657 h 595078"/>
                <a:gd name="connsiteX34" fmla="*/ 130504 w 454300"/>
                <a:gd name="connsiteY34" fmla="*/ 160039 h 595078"/>
                <a:gd name="connsiteX35" fmla="*/ 133373 w 454300"/>
                <a:gd name="connsiteY35" fmla="*/ 178299 h 595078"/>
                <a:gd name="connsiteX36" fmla="*/ 133731 w 454300"/>
                <a:gd name="connsiteY36" fmla="*/ 179015 h 595078"/>
                <a:gd name="connsiteX37" fmla="*/ 138393 w 454300"/>
                <a:gd name="connsiteY37" fmla="*/ 190830 h 595078"/>
                <a:gd name="connsiteX38" fmla="*/ 142696 w 454300"/>
                <a:gd name="connsiteY38" fmla="*/ 199781 h 595078"/>
                <a:gd name="connsiteX39" fmla="*/ 226243 w 454300"/>
                <a:gd name="connsiteY39" fmla="*/ 295733 h 595078"/>
                <a:gd name="connsiteX40" fmla="*/ 315886 w 454300"/>
                <a:gd name="connsiteY40" fmla="*/ 199781 h 595078"/>
                <a:gd name="connsiteX41" fmla="*/ 319830 w 454300"/>
                <a:gd name="connsiteY41" fmla="*/ 191188 h 595078"/>
                <a:gd name="connsiteX42" fmla="*/ 324492 w 454300"/>
                <a:gd name="connsiteY42" fmla="*/ 180805 h 595078"/>
                <a:gd name="connsiteX43" fmla="*/ 324850 w 454300"/>
                <a:gd name="connsiteY43" fmla="*/ 180089 h 595078"/>
                <a:gd name="connsiteX44" fmla="*/ 328077 w 454300"/>
                <a:gd name="connsiteY44" fmla="*/ 159323 h 595078"/>
                <a:gd name="connsiteX45" fmla="*/ 215127 w 454300"/>
                <a:gd name="connsiteY45" fmla="*/ 104187 h 595078"/>
                <a:gd name="connsiteX46" fmla="*/ 212976 w 454300"/>
                <a:gd name="connsiteY46" fmla="*/ 106693 h 595078"/>
                <a:gd name="connsiteX47" fmla="*/ 212976 w 454300"/>
                <a:gd name="connsiteY47" fmla="*/ 107051 h 595078"/>
                <a:gd name="connsiteX48" fmla="*/ 216203 w 454300"/>
                <a:gd name="connsiteY48" fmla="*/ 104187 h 595078"/>
                <a:gd name="connsiteX49" fmla="*/ 215127 w 454300"/>
                <a:gd name="connsiteY49" fmla="*/ 104187 h 595078"/>
                <a:gd name="connsiteX50" fmla="*/ 190027 w 454300"/>
                <a:gd name="connsiteY50" fmla="*/ 99532 h 595078"/>
                <a:gd name="connsiteX51" fmla="*/ 188234 w 454300"/>
                <a:gd name="connsiteY51" fmla="*/ 101322 h 595078"/>
                <a:gd name="connsiteX52" fmla="*/ 210466 w 454300"/>
                <a:gd name="connsiteY52" fmla="*/ 123162 h 595078"/>
                <a:gd name="connsiteX53" fmla="*/ 211900 w 454300"/>
                <a:gd name="connsiteY53" fmla="*/ 121372 h 595078"/>
                <a:gd name="connsiteX54" fmla="*/ 211183 w 454300"/>
                <a:gd name="connsiteY54" fmla="*/ 121014 h 595078"/>
                <a:gd name="connsiteX55" fmla="*/ 202219 w 454300"/>
                <a:gd name="connsiteY55" fmla="*/ 114928 h 595078"/>
                <a:gd name="connsiteX56" fmla="*/ 209032 w 454300"/>
                <a:gd name="connsiteY56" fmla="*/ 109915 h 595078"/>
                <a:gd name="connsiteX57" fmla="*/ 208314 w 454300"/>
                <a:gd name="connsiteY57" fmla="*/ 106335 h 595078"/>
                <a:gd name="connsiteX58" fmla="*/ 205087 w 454300"/>
                <a:gd name="connsiteY58" fmla="*/ 103113 h 595078"/>
                <a:gd name="connsiteX59" fmla="*/ 190027 w 454300"/>
                <a:gd name="connsiteY59" fmla="*/ 99532 h 595078"/>
                <a:gd name="connsiteX60" fmla="*/ 211183 w 454300"/>
                <a:gd name="connsiteY60" fmla="*/ 90940 h 595078"/>
                <a:gd name="connsiteX61" fmla="*/ 211542 w 454300"/>
                <a:gd name="connsiteY61" fmla="*/ 97026 h 595078"/>
                <a:gd name="connsiteX62" fmla="*/ 214769 w 454300"/>
                <a:gd name="connsiteY62" fmla="*/ 99890 h 595078"/>
                <a:gd name="connsiteX63" fmla="*/ 224450 w 454300"/>
                <a:gd name="connsiteY63" fmla="*/ 100248 h 595078"/>
                <a:gd name="connsiteX64" fmla="*/ 225167 w 454300"/>
                <a:gd name="connsiteY64" fmla="*/ 100248 h 595078"/>
                <a:gd name="connsiteX65" fmla="*/ 225884 w 454300"/>
                <a:gd name="connsiteY65" fmla="*/ 99890 h 595078"/>
                <a:gd name="connsiteX66" fmla="*/ 212976 w 454300"/>
                <a:gd name="connsiteY66" fmla="*/ 92014 h 595078"/>
                <a:gd name="connsiteX67" fmla="*/ 211183 w 454300"/>
                <a:gd name="connsiteY67" fmla="*/ 90940 h 595078"/>
                <a:gd name="connsiteX68" fmla="*/ 243813 w 454300"/>
                <a:gd name="connsiteY68" fmla="*/ 75902 h 595078"/>
                <a:gd name="connsiteX69" fmla="*/ 241303 w 454300"/>
                <a:gd name="connsiteY69" fmla="*/ 78051 h 595078"/>
                <a:gd name="connsiteX70" fmla="*/ 241303 w 454300"/>
                <a:gd name="connsiteY70" fmla="*/ 80915 h 595078"/>
                <a:gd name="connsiteX71" fmla="*/ 243813 w 454300"/>
                <a:gd name="connsiteY71" fmla="*/ 81631 h 595078"/>
                <a:gd name="connsiteX72" fmla="*/ 249192 w 454300"/>
                <a:gd name="connsiteY72" fmla="*/ 76618 h 595078"/>
                <a:gd name="connsiteX73" fmla="*/ 243813 w 454300"/>
                <a:gd name="connsiteY73" fmla="*/ 75902 h 595078"/>
                <a:gd name="connsiteX74" fmla="*/ 204729 w 454300"/>
                <a:gd name="connsiteY74" fmla="*/ 75902 h 595078"/>
                <a:gd name="connsiteX75" fmla="*/ 188952 w 454300"/>
                <a:gd name="connsiteY75" fmla="*/ 80199 h 595078"/>
                <a:gd name="connsiteX76" fmla="*/ 186083 w 454300"/>
                <a:gd name="connsiteY76" fmla="*/ 84137 h 595078"/>
                <a:gd name="connsiteX77" fmla="*/ 185724 w 454300"/>
                <a:gd name="connsiteY77" fmla="*/ 87359 h 595078"/>
                <a:gd name="connsiteX78" fmla="*/ 186083 w 454300"/>
                <a:gd name="connsiteY78" fmla="*/ 90224 h 595078"/>
                <a:gd name="connsiteX79" fmla="*/ 188952 w 454300"/>
                <a:gd name="connsiteY79" fmla="*/ 94520 h 595078"/>
                <a:gd name="connsiteX80" fmla="*/ 204729 w 454300"/>
                <a:gd name="connsiteY80" fmla="*/ 98816 h 595078"/>
                <a:gd name="connsiteX81" fmla="*/ 207239 w 454300"/>
                <a:gd name="connsiteY81" fmla="*/ 96310 h 595078"/>
                <a:gd name="connsiteX82" fmla="*/ 206880 w 454300"/>
                <a:gd name="connsiteY82" fmla="*/ 87359 h 595078"/>
                <a:gd name="connsiteX83" fmla="*/ 207239 w 454300"/>
                <a:gd name="connsiteY83" fmla="*/ 78051 h 595078"/>
                <a:gd name="connsiteX84" fmla="*/ 204729 w 454300"/>
                <a:gd name="connsiteY84" fmla="*/ 75902 h 595078"/>
                <a:gd name="connsiteX85" fmla="*/ 214769 w 454300"/>
                <a:gd name="connsiteY85" fmla="*/ 74470 h 595078"/>
                <a:gd name="connsiteX86" fmla="*/ 211542 w 454300"/>
                <a:gd name="connsiteY86" fmla="*/ 77693 h 595078"/>
                <a:gd name="connsiteX87" fmla="*/ 211542 w 454300"/>
                <a:gd name="connsiteY87" fmla="*/ 79483 h 595078"/>
                <a:gd name="connsiteX88" fmla="*/ 212259 w 454300"/>
                <a:gd name="connsiteY88" fmla="*/ 79125 h 595078"/>
                <a:gd name="connsiteX89" fmla="*/ 216203 w 454300"/>
                <a:gd name="connsiteY89" fmla="*/ 75902 h 595078"/>
                <a:gd name="connsiteX90" fmla="*/ 219430 w 454300"/>
                <a:gd name="connsiteY90" fmla="*/ 74470 h 595078"/>
                <a:gd name="connsiteX91" fmla="*/ 214769 w 454300"/>
                <a:gd name="connsiteY91" fmla="*/ 74470 h 595078"/>
                <a:gd name="connsiteX92" fmla="*/ 224092 w 454300"/>
                <a:gd name="connsiteY92" fmla="*/ 74112 h 595078"/>
                <a:gd name="connsiteX93" fmla="*/ 225167 w 454300"/>
                <a:gd name="connsiteY93" fmla="*/ 74470 h 595078"/>
                <a:gd name="connsiteX94" fmla="*/ 237000 w 454300"/>
                <a:gd name="connsiteY94" fmla="*/ 79125 h 595078"/>
                <a:gd name="connsiteX95" fmla="*/ 237000 w 454300"/>
                <a:gd name="connsiteY95" fmla="*/ 77693 h 595078"/>
                <a:gd name="connsiteX96" fmla="*/ 234132 w 454300"/>
                <a:gd name="connsiteY96" fmla="*/ 74470 h 595078"/>
                <a:gd name="connsiteX97" fmla="*/ 224450 w 454300"/>
                <a:gd name="connsiteY97" fmla="*/ 74112 h 595078"/>
                <a:gd name="connsiteX98" fmla="*/ 264610 w 454300"/>
                <a:gd name="connsiteY98" fmla="*/ 71606 h 595078"/>
                <a:gd name="connsiteX99" fmla="*/ 255646 w 454300"/>
                <a:gd name="connsiteY99" fmla="*/ 75544 h 595078"/>
                <a:gd name="connsiteX100" fmla="*/ 243813 w 454300"/>
                <a:gd name="connsiteY100" fmla="*/ 86643 h 595078"/>
                <a:gd name="connsiteX101" fmla="*/ 222299 w 454300"/>
                <a:gd name="connsiteY101" fmla="*/ 78409 h 595078"/>
                <a:gd name="connsiteX102" fmla="*/ 218354 w 454300"/>
                <a:gd name="connsiteY102" fmla="*/ 78767 h 595078"/>
                <a:gd name="connsiteX103" fmla="*/ 214052 w 454300"/>
                <a:gd name="connsiteY103" fmla="*/ 81989 h 595078"/>
                <a:gd name="connsiteX104" fmla="*/ 212976 w 454300"/>
                <a:gd name="connsiteY104" fmla="*/ 84495 h 595078"/>
                <a:gd name="connsiteX105" fmla="*/ 214410 w 454300"/>
                <a:gd name="connsiteY105" fmla="*/ 86643 h 595078"/>
                <a:gd name="connsiteX106" fmla="*/ 232697 w 454300"/>
                <a:gd name="connsiteY106" fmla="*/ 97742 h 595078"/>
                <a:gd name="connsiteX107" fmla="*/ 222299 w 454300"/>
                <a:gd name="connsiteY107" fmla="*/ 108483 h 595078"/>
                <a:gd name="connsiteX108" fmla="*/ 222299 w 454300"/>
                <a:gd name="connsiteY108" fmla="*/ 108841 h 595078"/>
                <a:gd name="connsiteX109" fmla="*/ 216920 w 454300"/>
                <a:gd name="connsiteY109" fmla="*/ 108125 h 595078"/>
                <a:gd name="connsiteX110" fmla="*/ 209749 w 454300"/>
                <a:gd name="connsiteY110" fmla="*/ 113854 h 595078"/>
                <a:gd name="connsiteX111" fmla="*/ 211900 w 454300"/>
                <a:gd name="connsiteY111" fmla="*/ 115286 h 595078"/>
                <a:gd name="connsiteX112" fmla="*/ 216920 w 454300"/>
                <a:gd name="connsiteY112" fmla="*/ 117792 h 595078"/>
                <a:gd name="connsiteX113" fmla="*/ 217279 w 454300"/>
                <a:gd name="connsiteY113" fmla="*/ 123162 h 595078"/>
                <a:gd name="connsiteX114" fmla="*/ 219430 w 454300"/>
                <a:gd name="connsiteY114" fmla="*/ 124236 h 595078"/>
                <a:gd name="connsiteX115" fmla="*/ 222299 w 454300"/>
                <a:gd name="connsiteY115" fmla="*/ 123520 h 595078"/>
                <a:gd name="connsiteX116" fmla="*/ 224809 w 454300"/>
                <a:gd name="connsiteY116" fmla="*/ 127817 h 595078"/>
                <a:gd name="connsiteX117" fmla="*/ 225167 w 454300"/>
                <a:gd name="connsiteY117" fmla="*/ 128533 h 595078"/>
                <a:gd name="connsiteX118" fmla="*/ 226602 w 454300"/>
                <a:gd name="connsiteY118" fmla="*/ 130323 h 595078"/>
                <a:gd name="connsiteX119" fmla="*/ 232339 w 454300"/>
                <a:gd name="connsiteY119" fmla="*/ 123162 h 595078"/>
                <a:gd name="connsiteX120" fmla="*/ 231622 w 454300"/>
                <a:gd name="connsiteY120" fmla="*/ 118150 h 595078"/>
                <a:gd name="connsiteX121" fmla="*/ 242737 w 454300"/>
                <a:gd name="connsiteY121" fmla="*/ 107767 h 595078"/>
                <a:gd name="connsiteX122" fmla="*/ 253494 w 454300"/>
                <a:gd name="connsiteY122" fmla="*/ 126027 h 595078"/>
                <a:gd name="connsiteX123" fmla="*/ 258156 w 454300"/>
                <a:gd name="connsiteY123" fmla="*/ 126385 h 595078"/>
                <a:gd name="connsiteX124" fmla="*/ 261383 w 454300"/>
                <a:gd name="connsiteY124" fmla="*/ 122088 h 595078"/>
                <a:gd name="connsiteX125" fmla="*/ 262100 w 454300"/>
                <a:gd name="connsiteY125" fmla="*/ 118150 h 595078"/>
                <a:gd name="connsiteX126" fmla="*/ 253853 w 454300"/>
                <a:gd name="connsiteY126" fmla="*/ 96668 h 595078"/>
                <a:gd name="connsiteX127" fmla="*/ 264969 w 454300"/>
                <a:gd name="connsiteY127" fmla="*/ 84853 h 595078"/>
                <a:gd name="connsiteX128" fmla="*/ 268554 w 454300"/>
                <a:gd name="connsiteY128" fmla="*/ 75902 h 595078"/>
                <a:gd name="connsiteX129" fmla="*/ 267120 w 454300"/>
                <a:gd name="connsiteY129" fmla="*/ 73396 h 595078"/>
                <a:gd name="connsiteX130" fmla="*/ 267120 w 454300"/>
                <a:gd name="connsiteY130" fmla="*/ 73038 h 595078"/>
                <a:gd name="connsiteX131" fmla="*/ 264610 w 454300"/>
                <a:gd name="connsiteY131" fmla="*/ 71606 h 595078"/>
                <a:gd name="connsiteX132" fmla="*/ 238434 w 454300"/>
                <a:gd name="connsiteY132" fmla="*/ 51556 h 595078"/>
                <a:gd name="connsiteX133" fmla="*/ 236642 w 454300"/>
                <a:gd name="connsiteY133" fmla="*/ 52988 h 595078"/>
                <a:gd name="connsiteX134" fmla="*/ 240227 w 454300"/>
                <a:gd name="connsiteY134" fmla="*/ 68026 h 595078"/>
                <a:gd name="connsiteX135" fmla="*/ 243454 w 454300"/>
                <a:gd name="connsiteY135" fmla="*/ 71248 h 595078"/>
                <a:gd name="connsiteX136" fmla="*/ 252777 w 454300"/>
                <a:gd name="connsiteY136" fmla="*/ 73396 h 595078"/>
                <a:gd name="connsiteX137" fmla="*/ 253136 w 454300"/>
                <a:gd name="connsiteY137" fmla="*/ 72680 h 595078"/>
                <a:gd name="connsiteX138" fmla="*/ 258514 w 454300"/>
                <a:gd name="connsiteY138" fmla="*/ 69100 h 595078"/>
                <a:gd name="connsiteX139" fmla="*/ 238434 w 454300"/>
                <a:gd name="connsiteY139" fmla="*/ 51556 h 595078"/>
                <a:gd name="connsiteX140" fmla="*/ 210466 w 454300"/>
                <a:gd name="connsiteY140" fmla="*/ 51556 h 595078"/>
                <a:gd name="connsiteX141" fmla="*/ 188234 w 454300"/>
                <a:gd name="connsiteY141" fmla="*/ 73396 h 595078"/>
                <a:gd name="connsiteX142" fmla="*/ 190027 w 454300"/>
                <a:gd name="connsiteY142" fmla="*/ 74828 h 595078"/>
                <a:gd name="connsiteX143" fmla="*/ 205087 w 454300"/>
                <a:gd name="connsiteY143" fmla="*/ 71248 h 595078"/>
                <a:gd name="connsiteX144" fmla="*/ 208314 w 454300"/>
                <a:gd name="connsiteY144" fmla="*/ 68026 h 595078"/>
                <a:gd name="connsiteX145" fmla="*/ 211900 w 454300"/>
                <a:gd name="connsiteY145" fmla="*/ 52988 h 595078"/>
                <a:gd name="connsiteX146" fmla="*/ 210466 w 454300"/>
                <a:gd name="connsiteY146" fmla="*/ 51556 h 595078"/>
                <a:gd name="connsiteX147" fmla="*/ 224450 w 454300"/>
                <a:gd name="connsiteY147" fmla="*/ 48692 h 595078"/>
                <a:gd name="connsiteX148" fmla="*/ 221223 w 454300"/>
                <a:gd name="connsiteY148" fmla="*/ 49050 h 595078"/>
                <a:gd name="connsiteX149" fmla="*/ 217279 w 454300"/>
                <a:gd name="connsiteY149" fmla="*/ 51914 h 595078"/>
                <a:gd name="connsiteX150" fmla="*/ 212976 w 454300"/>
                <a:gd name="connsiteY150" fmla="*/ 67668 h 595078"/>
                <a:gd name="connsiteX151" fmla="*/ 215127 w 454300"/>
                <a:gd name="connsiteY151" fmla="*/ 70174 h 595078"/>
                <a:gd name="connsiteX152" fmla="*/ 224450 w 454300"/>
                <a:gd name="connsiteY152" fmla="*/ 69816 h 595078"/>
                <a:gd name="connsiteX153" fmla="*/ 233414 w 454300"/>
                <a:gd name="connsiteY153" fmla="*/ 70174 h 595078"/>
                <a:gd name="connsiteX154" fmla="*/ 235924 w 454300"/>
                <a:gd name="connsiteY154" fmla="*/ 67668 h 595078"/>
                <a:gd name="connsiteX155" fmla="*/ 231622 w 454300"/>
                <a:gd name="connsiteY155" fmla="*/ 51914 h 595078"/>
                <a:gd name="connsiteX156" fmla="*/ 227319 w 454300"/>
                <a:gd name="connsiteY156" fmla="*/ 49050 h 595078"/>
                <a:gd name="connsiteX157" fmla="*/ 224450 w 454300"/>
                <a:gd name="connsiteY157" fmla="*/ 48692 h 595078"/>
                <a:gd name="connsiteX158" fmla="*/ 229829 w 454300"/>
                <a:gd name="connsiteY158" fmla="*/ 0 h 595078"/>
                <a:gd name="connsiteX159" fmla="*/ 392979 w 454300"/>
                <a:gd name="connsiteY159" fmla="*/ 45470 h 595078"/>
                <a:gd name="connsiteX160" fmla="*/ 344572 w 454300"/>
                <a:gd name="connsiteY160" fmla="*/ 78051 h 595078"/>
                <a:gd name="connsiteX161" fmla="*/ 346723 w 454300"/>
                <a:gd name="connsiteY161" fmla="*/ 84495 h 595078"/>
                <a:gd name="connsiteX162" fmla="*/ 378278 w 454300"/>
                <a:gd name="connsiteY162" fmla="*/ 101681 h 595078"/>
                <a:gd name="connsiteX163" fmla="*/ 352460 w 454300"/>
                <a:gd name="connsiteY163" fmla="*/ 117792 h 595078"/>
                <a:gd name="connsiteX164" fmla="*/ 342062 w 454300"/>
                <a:gd name="connsiteY164" fmla="*/ 150373 h 595078"/>
                <a:gd name="connsiteX165" fmla="*/ 339552 w 454300"/>
                <a:gd name="connsiteY165" fmla="*/ 183669 h 595078"/>
                <a:gd name="connsiteX166" fmla="*/ 330946 w 454300"/>
                <a:gd name="connsiteY166" fmla="*/ 201571 h 595078"/>
                <a:gd name="connsiteX167" fmla="*/ 330587 w 454300"/>
                <a:gd name="connsiteY167" fmla="*/ 202287 h 595078"/>
                <a:gd name="connsiteX168" fmla="*/ 226243 w 454300"/>
                <a:gd name="connsiteY168" fmla="*/ 310770 h 595078"/>
                <a:gd name="connsiteX169" fmla="*/ 127636 w 454300"/>
                <a:gd name="connsiteY169" fmla="*/ 202287 h 595078"/>
                <a:gd name="connsiteX170" fmla="*/ 127277 w 454300"/>
                <a:gd name="connsiteY170" fmla="*/ 200855 h 595078"/>
                <a:gd name="connsiteX171" fmla="*/ 118671 w 454300"/>
                <a:gd name="connsiteY171" fmla="*/ 181879 h 595078"/>
                <a:gd name="connsiteX172" fmla="*/ 116520 w 454300"/>
                <a:gd name="connsiteY172" fmla="*/ 151447 h 595078"/>
                <a:gd name="connsiteX173" fmla="*/ 102894 w 454300"/>
                <a:gd name="connsiteY173" fmla="*/ 128891 h 595078"/>
                <a:gd name="connsiteX174" fmla="*/ 106480 w 454300"/>
                <a:gd name="connsiteY174" fmla="*/ 117076 h 595078"/>
                <a:gd name="connsiteX175" fmla="*/ 84966 w 454300"/>
                <a:gd name="connsiteY175" fmla="*/ 101681 h 595078"/>
                <a:gd name="connsiteX176" fmla="*/ 113293 w 454300"/>
                <a:gd name="connsiteY176" fmla="*/ 85211 h 595078"/>
                <a:gd name="connsiteX177" fmla="*/ 115444 w 454300"/>
                <a:gd name="connsiteY177" fmla="*/ 78051 h 595078"/>
                <a:gd name="connsiteX178" fmla="*/ 67037 w 454300"/>
                <a:gd name="connsiteY178" fmla="*/ 45470 h 595078"/>
                <a:gd name="connsiteX179" fmla="*/ 229829 w 454300"/>
                <a:gd name="connsiteY179" fmla="*/ 0 h 59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454300" h="595078">
                  <a:moveTo>
                    <a:pt x="163146" y="293623"/>
                  </a:moveTo>
                  <a:lnTo>
                    <a:pt x="165298" y="295413"/>
                  </a:lnTo>
                  <a:cubicBezTo>
                    <a:pt x="166373" y="296487"/>
                    <a:pt x="167449" y="297561"/>
                    <a:pt x="168525" y="298635"/>
                  </a:cubicBezTo>
                  <a:cubicBezTo>
                    <a:pt x="172828" y="311882"/>
                    <a:pt x="186453" y="351265"/>
                    <a:pt x="208684" y="392795"/>
                  </a:cubicBezTo>
                  <a:lnTo>
                    <a:pt x="210477" y="360931"/>
                  </a:lnTo>
                  <a:lnTo>
                    <a:pt x="223027" y="351623"/>
                  </a:lnTo>
                  <a:lnTo>
                    <a:pt x="210477" y="342672"/>
                  </a:lnTo>
                  <a:lnTo>
                    <a:pt x="218007" y="316178"/>
                  </a:lnTo>
                  <a:lnTo>
                    <a:pt x="236652" y="316178"/>
                  </a:lnTo>
                  <a:lnTo>
                    <a:pt x="244182" y="342672"/>
                  </a:lnTo>
                  <a:lnTo>
                    <a:pt x="231632" y="351623"/>
                  </a:lnTo>
                  <a:lnTo>
                    <a:pt x="244182" y="360931"/>
                  </a:lnTo>
                  <a:lnTo>
                    <a:pt x="245616" y="392795"/>
                  </a:lnTo>
                  <a:cubicBezTo>
                    <a:pt x="268206" y="351265"/>
                    <a:pt x="281472" y="311882"/>
                    <a:pt x="285775" y="298635"/>
                  </a:cubicBezTo>
                  <a:cubicBezTo>
                    <a:pt x="287209" y="297561"/>
                    <a:pt x="288285" y="296487"/>
                    <a:pt x="289361" y="295413"/>
                  </a:cubicBezTo>
                  <a:lnTo>
                    <a:pt x="291512" y="293623"/>
                  </a:lnTo>
                  <a:cubicBezTo>
                    <a:pt x="291512" y="293623"/>
                    <a:pt x="299042" y="302574"/>
                    <a:pt x="305496" y="307228"/>
                  </a:cubicBezTo>
                  <a:cubicBezTo>
                    <a:pt x="328086" y="323339"/>
                    <a:pt x="368962" y="336944"/>
                    <a:pt x="385814" y="342314"/>
                  </a:cubicBezTo>
                  <a:cubicBezTo>
                    <a:pt x="404460" y="349475"/>
                    <a:pt x="414141" y="360215"/>
                    <a:pt x="415575" y="362363"/>
                  </a:cubicBezTo>
                  <a:cubicBezTo>
                    <a:pt x="450356" y="413919"/>
                    <a:pt x="454300" y="529560"/>
                    <a:pt x="454300" y="530634"/>
                  </a:cubicBezTo>
                  <a:cubicBezTo>
                    <a:pt x="454300" y="546029"/>
                    <a:pt x="449639" y="551399"/>
                    <a:pt x="447846" y="552115"/>
                  </a:cubicBezTo>
                  <a:cubicBezTo>
                    <a:pt x="371472" y="586127"/>
                    <a:pt x="275018" y="594720"/>
                    <a:pt x="228046" y="595078"/>
                  </a:cubicBezTo>
                  <a:lnTo>
                    <a:pt x="227329" y="595078"/>
                  </a:lnTo>
                  <a:lnTo>
                    <a:pt x="226612" y="595078"/>
                  </a:lnTo>
                  <a:cubicBezTo>
                    <a:pt x="179640" y="594720"/>
                    <a:pt x="83187" y="586127"/>
                    <a:pt x="6454" y="552115"/>
                  </a:cubicBezTo>
                  <a:cubicBezTo>
                    <a:pt x="5020" y="551399"/>
                    <a:pt x="359" y="546029"/>
                    <a:pt x="0" y="530634"/>
                  </a:cubicBezTo>
                  <a:cubicBezTo>
                    <a:pt x="359" y="529560"/>
                    <a:pt x="4303" y="413919"/>
                    <a:pt x="38725" y="362363"/>
                  </a:cubicBezTo>
                  <a:cubicBezTo>
                    <a:pt x="40518" y="360215"/>
                    <a:pt x="50199" y="349475"/>
                    <a:pt x="68844" y="342314"/>
                  </a:cubicBezTo>
                  <a:cubicBezTo>
                    <a:pt x="85697" y="336944"/>
                    <a:pt x="126573" y="323339"/>
                    <a:pt x="149162" y="307228"/>
                  </a:cubicBezTo>
                  <a:cubicBezTo>
                    <a:pt x="155617" y="302574"/>
                    <a:pt x="163146" y="293623"/>
                    <a:pt x="163146" y="293623"/>
                  </a:cubicBezTo>
                  <a:close/>
                  <a:moveTo>
                    <a:pt x="328077" y="159323"/>
                  </a:moveTo>
                  <a:cubicBezTo>
                    <a:pt x="327719" y="159681"/>
                    <a:pt x="327360" y="159681"/>
                    <a:pt x="327002" y="160039"/>
                  </a:cubicBezTo>
                  <a:cubicBezTo>
                    <a:pt x="327002" y="160039"/>
                    <a:pt x="324133" y="161472"/>
                    <a:pt x="323416" y="161830"/>
                  </a:cubicBezTo>
                  <a:cubicBezTo>
                    <a:pt x="300109" y="172212"/>
                    <a:pt x="266403" y="178657"/>
                    <a:pt x="228753" y="178657"/>
                  </a:cubicBezTo>
                  <a:cubicBezTo>
                    <a:pt x="188952" y="178657"/>
                    <a:pt x="153453" y="171496"/>
                    <a:pt x="130504" y="160039"/>
                  </a:cubicBezTo>
                  <a:cubicBezTo>
                    <a:pt x="130504" y="163978"/>
                    <a:pt x="131221" y="170064"/>
                    <a:pt x="133373" y="178299"/>
                  </a:cubicBezTo>
                  <a:lnTo>
                    <a:pt x="133731" y="179015"/>
                  </a:lnTo>
                  <a:cubicBezTo>
                    <a:pt x="134449" y="184743"/>
                    <a:pt x="136241" y="188324"/>
                    <a:pt x="138393" y="190830"/>
                  </a:cubicBezTo>
                  <a:cubicBezTo>
                    <a:pt x="140903" y="193336"/>
                    <a:pt x="142337" y="196558"/>
                    <a:pt x="142696" y="199781"/>
                  </a:cubicBezTo>
                  <a:cubicBezTo>
                    <a:pt x="150226" y="248115"/>
                    <a:pt x="191462" y="295733"/>
                    <a:pt x="226243" y="295733"/>
                  </a:cubicBezTo>
                  <a:cubicBezTo>
                    <a:pt x="267479" y="295733"/>
                    <a:pt x="308356" y="244176"/>
                    <a:pt x="315886" y="199781"/>
                  </a:cubicBezTo>
                  <a:cubicBezTo>
                    <a:pt x="316245" y="196558"/>
                    <a:pt x="317679" y="193336"/>
                    <a:pt x="319830" y="191188"/>
                  </a:cubicBezTo>
                  <a:cubicBezTo>
                    <a:pt x="322340" y="188682"/>
                    <a:pt x="323775" y="185101"/>
                    <a:pt x="324492" y="180805"/>
                  </a:cubicBezTo>
                  <a:lnTo>
                    <a:pt x="324850" y="180089"/>
                  </a:lnTo>
                  <a:cubicBezTo>
                    <a:pt x="327719" y="169706"/>
                    <a:pt x="328077" y="163262"/>
                    <a:pt x="328077" y="159323"/>
                  </a:cubicBezTo>
                  <a:close/>
                  <a:moveTo>
                    <a:pt x="215127" y="104187"/>
                  </a:moveTo>
                  <a:cubicBezTo>
                    <a:pt x="213693" y="104187"/>
                    <a:pt x="212617" y="105261"/>
                    <a:pt x="212976" y="106693"/>
                  </a:cubicBezTo>
                  <a:cubicBezTo>
                    <a:pt x="212976" y="106693"/>
                    <a:pt x="212976" y="106693"/>
                    <a:pt x="212976" y="107051"/>
                  </a:cubicBezTo>
                  <a:lnTo>
                    <a:pt x="216203" y="104187"/>
                  </a:lnTo>
                  <a:cubicBezTo>
                    <a:pt x="215844" y="104187"/>
                    <a:pt x="215486" y="104187"/>
                    <a:pt x="215127" y="104187"/>
                  </a:cubicBezTo>
                  <a:close/>
                  <a:moveTo>
                    <a:pt x="190027" y="99532"/>
                  </a:moveTo>
                  <a:cubicBezTo>
                    <a:pt x="188593" y="99174"/>
                    <a:pt x="187876" y="99890"/>
                    <a:pt x="188234" y="101322"/>
                  </a:cubicBezTo>
                  <a:cubicBezTo>
                    <a:pt x="192179" y="111347"/>
                    <a:pt x="200426" y="119224"/>
                    <a:pt x="210466" y="123162"/>
                  </a:cubicBezTo>
                  <a:cubicBezTo>
                    <a:pt x="211900" y="123878"/>
                    <a:pt x="212617" y="122804"/>
                    <a:pt x="211900" y="121372"/>
                  </a:cubicBezTo>
                  <a:lnTo>
                    <a:pt x="211183" y="121014"/>
                  </a:lnTo>
                  <a:lnTo>
                    <a:pt x="202219" y="114928"/>
                  </a:lnTo>
                  <a:lnTo>
                    <a:pt x="209032" y="109915"/>
                  </a:lnTo>
                  <a:cubicBezTo>
                    <a:pt x="208673" y="108483"/>
                    <a:pt x="208673" y="107409"/>
                    <a:pt x="208314" y="106335"/>
                  </a:cubicBezTo>
                  <a:cubicBezTo>
                    <a:pt x="208314" y="104903"/>
                    <a:pt x="206880" y="103471"/>
                    <a:pt x="205087" y="103113"/>
                  </a:cubicBezTo>
                  <a:cubicBezTo>
                    <a:pt x="199709" y="102397"/>
                    <a:pt x="194330" y="100964"/>
                    <a:pt x="190027" y="99532"/>
                  </a:cubicBezTo>
                  <a:close/>
                  <a:moveTo>
                    <a:pt x="211183" y="90940"/>
                  </a:moveTo>
                  <a:cubicBezTo>
                    <a:pt x="211542" y="93088"/>
                    <a:pt x="211542" y="94878"/>
                    <a:pt x="211542" y="97026"/>
                  </a:cubicBezTo>
                  <a:cubicBezTo>
                    <a:pt x="211900" y="98458"/>
                    <a:pt x="212976" y="99890"/>
                    <a:pt x="214769" y="99890"/>
                  </a:cubicBezTo>
                  <a:cubicBezTo>
                    <a:pt x="217637" y="100248"/>
                    <a:pt x="220864" y="100248"/>
                    <a:pt x="224450" y="100248"/>
                  </a:cubicBezTo>
                  <a:cubicBezTo>
                    <a:pt x="224809" y="100248"/>
                    <a:pt x="225167" y="100248"/>
                    <a:pt x="225167" y="100248"/>
                  </a:cubicBezTo>
                  <a:lnTo>
                    <a:pt x="225884" y="99890"/>
                  </a:lnTo>
                  <a:lnTo>
                    <a:pt x="212976" y="92014"/>
                  </a:lnTo>
                  <a:cubicBezTo>
                    <a:pt x="212259" y="91656"/>
                    <a:pt x="211900" y="91298"/>
                    <a:pt x="211183" y="90940"/>
                  </a:cubicBezTo>
                  <a:close/>
                  <a:moveTo>
                    <a:pt x="243813" y="75902"/>
                  </a:moveTo>
                  <a:cubicBezTo>
                    <a:pt x="242379" y="75544"/>
                    <a:pt x="241303" y="76618"/>
                    <a:pt x="241303" y="78051"/>
                  </a:cubicBezTo>
                  <a:cubicBezTo>
                    <a:pt x="241303" y="79125"/>
                    <a:pt x="241303" y="79841"/>
                    <a:pt x="241303" y="80915"/>
                  </a:cubicBezTo>
                  <a:lnTo>
                    <a:pt x="243813" y="81631"/>
                  </a:lnTo>
                  <a:lnTo>
                    <a:pt x="249192" y="76618"/>
                  </a:lnTo>
                  <a:cubicBezTo>
                    <a:pt x="247399" y="76260"/>
                    <a:pt x="245606" y="75902"/>
                    <a:pt x="243813" y="75902"/>
                  </a:cubicBezTo>
                  <a:close/>
                  <a:moveTo>
                    <a:pt x="204729" y="75902"/>
                  </a:moveTo>
                  <a:cubicBezTo>
                    <a:pt x="198274" y="76976"/>
                    <a:pt x="192896" y="78409"/>
                    <a:pt x="188952" y="80199"/>
                  </a:cubicBezTo>
                  <a:cubicBezTo>
                    <a:pt x="187517" y="80557"/>
                    <a:pt x="186083" y="82705"/>
                    <a:pt x="186083" y="84137"/>
                  </a:cubicBezTo>
                  <a:cubicBezTo>
                    <a:pt x="185724" y="85211"/>
                    <a:pt x="185724" y="86285"/>
                    <a:pt x="185724" y="87359"/>
                  </a:cubicBezTo>
                  <a:cubicBezTo>
                    <a:pt x="185724" y="88433"/>
                    <a:pt x="185724" y="89507"/>
                    <a:pt x="186083" y="90224"/>
                  </a:cubicBezTo>
                  <a:cubicBezTo>
                    <a:pt x="186083" y="92014"/>
                    <a:pt x="187517" y="93804"/>
                    <a:pt x="188952" y="94520"/>
                  </a:cubicBezTo>
                  <a:cubicBezTo>
                    <a:pt x="192896" y="96310"/>
                    <a:pt x="198274" y="97742"/>
                    <a:pt x="204729" y="98816"/>
                  </a:cubicBezTo>
                  <a:cubicBezTo>
                    <a:pt x="206163" y="99174"/>
                    <a:pt x="207597" y="98100"/>
                    <a:pt x="207239" y="96310"/>
                  </a:cubicBezTo>
                  <a:cubicBezTo>
                    <a:pt x="207239" y="93446"/>
                    <a:pt x="206880" y="90224"/>
                    <a:pt x="206880" y="87359"/>
                  </a:cubicBezTo>
                  <a:cubicBezTo>
                    <a:pt x="206880" y="84137"/>
                    <a:pt x="207239" y="81273"/>
                    <a:pt x="207239" y="78051"/>
                  </a:cubicBezTo>
                  <a:cubicBezTo>
                    <a:pt x="207597" y="76618"/>
                    <a:pt x="206163" y="75544"/>
                    <a:pt x="204729" y="75902"/>
                  </a:cubicBezTo>
                  <a:close/>
                  <a:moveTo>
                    <a:pt x="214769" y="74470"/>
                  </a:moveTo>
                  <a:cubicBezTo>
                    <a:pt x="212976" y="74828"/>
                    <a:pt x="211900" y="76260"/>
                    <a:pt x="211542" y="77693"/>
                  </a:cubicBezTo>
                  <a:cubicBezTo>
                    <a:pt x="211542" y="78409"/>
                    <a:pt x="211542" y="78767"/>
                    <a:pt x="211542" y="79483"/>
                  </a:cubicBezTo>
                  <a:cubicBezTo>
                    <a:pt x="211542" y="79483"/>
                    <a:pt x="211900" y="79125"/>
                    <a:pt x="212259" y="79125"/>
                  </a:cubicBezTo>
                  <a:lnTo>
                    <a:pt x="216203" y="75902"/>
                  </a:lnTo>
                  <a:cubicBezTo>
                    <a:pt x="217279" y="75186"/>
                    <a:pt x="218354" y="74470"/>
                    <a:pt x="219430" y="74470"/>
                  </a:cubicBezTo>
                  <a:cubicBezTo>
                    <a:pt x="217637" y="74470"/>
                    <a:pt x="216203" y="74470"/>
                    <a:pt x="214769" y="74470"/>
                  </a:cubicBezTo>
                  <a:close/>
                  <a:moveTo>
                    <a:pt x="224092" y="74112"/>
                  </a:moveTo>
                  <a:cubicBezTo>
                    <a:pt x="224450" y="74470"/>
                    <a:pt x="224809" y="74470"/>
                    <a:pt x="225167" y="74470"/>
                  </a:cubicBezTo>
                  <a:lnTo>
                    <a:pt x="237000" y="79125"/>
                  </a:lnTo>
                  <a:cubicBezTo>
                    <a:pt x="237000" y="78767"/>
                    <a:pt x="237000" y="78051"/>
                    <a:pt x="237000" y="77693"/>
                  </a:cubicBezTo>
                  <a:cubicBezTo>
                    <a:pt x="237000" y="76260"/>
                    <a:pt x="235566" y="74828"/>
                    <a:pt x="234132" y="74470"/>
                  </a:cubicBezTo>
                  <a:cubicBezTo>
                    <a:pt x="230904" y="74470"/>
                    <a:pt x="227677" y="74112"/>
                    <a:pt x="224450" y="74112"/>
                  </a:cubicBezTo>
                  <a:close/>
                  <a:moveTo>
                    <a:pt x="264610" y="71606"/>
                  </a:moveTo>
                  <a:cubicBezTo>
                    <a:pt x="262100" y="71248"/>
                    <a:pt x="258514" y="72680"/>
                    <a:pt x="255646" y="75544"/>
                  </a:cubicBezTo>
                  <a:lnTo>
                    <a:pt x="243813" y="86643"/>
                  </a:lnTo>
                  <a:lnTo>
                    <a:pt x="222299" y="78409"/>
                  </a:lnTo>
                  <a:cubicBezTo>
                    <a:pt x="220864" y="77693"/>
                    <a:pt x="219430" y="78051"/>
                    <a:pt x="218354" y="78767"/>
                  </a:cubicBezTo>
                  <a:lnTo>
                    <a:pt x="214052" y="81989"/>
                  </a:lnTo>
                  <a:cubicBezTo>
                    <a:pt x="213334" y="82705"/>
                    <a:pt x="212976" y="83779"/>
                    <a:pt x="212976" y="84495"/>
                  </a:cubicBezTo>
                  <a:cubicBezTo>
                    <a:pt x="212976" y="85569"/>
                    <a:pt x="213334" y="86285"/>
                    <a:pt x="214410" y="86643"/>
                  </a:cubicBezTo>
                  <a:lnTo>
                    <a:pt x="232697" y="97742"/>
                  </a:lnTo>
                  <a:lnTo>
                    <a:pt x="222299" y="108483"/>
                  </a:lnTo>
                  <a:lnTo>
                    <a:pt x="222299" y="108841"/>
                  </a:lnTo>
                  <a:lnTo>
                    <a:pt x="216920" y="108125"/>
                  </a:lnTo>
                  <a:lnTo>
                    <a:pt x="209749" y="113854"/>
                  </a:lnTo>
                  <a:lnTo>
                    <a:pt x="211900" y="115286"/>
                  </a:lnTo>
                  <a:lnTo>
                    <a:pt x="216920" y="117792"/>
                  </a:lnTo>
                  <a:cubicBezTo>
                    <a:pt x="215844" y="120298"/>
                    <a:pt x="216203" y="122088"/>
                    <a:pt x="217279" y="123162"/>
                  </a:cubicBezTo>
                  <a:cubicBezTo>
                    <a:pt x="217637" y="123878"/>
                    <a:pt x="218354" y="124236"/>
                    <a:pt x="219430" y="124236"/>
                  </a:cubicBezTo>
                  <a:cubicBezTo>
                    <a:pt x="220506" y="124236"/>
                    <a:pt x="221582" y="123878"/>
                    <a:pt x="222299" y="123520"/>
                  </a:cubicBezTo>
                  <a:lnTo>
                    <a:pt x="224809" y="127817"/>
                  </a:lnTo>
                  <a:cubicBezTo>
                    <a:pt x="224809" y="128175"/>
                    <a:pt x="225167" y="128175"/>
                    <a:pt x="225167" y="128533"/>
                  </a:cubicBezTo>
                  <a:lnTo>
                    <a:pt x="226602" y="130323"/>
                  </a:lnTo>
                  <a:lnTo>
                    <a:pt x="232339" y="123162"/>
                  </a:lnTo>
                  <a:lnTo>
                    <a:pt x="231622" y="118150"/>
                  </a:lnTo>
                  <a:lnTo>
                    <a:pt x="242737" y="107767"/>
                  </a:lnTo>
                  <a:lnTo>
                    <a:pt x="253494" y="126027"/>
                  </a:lnTo>
                  <a:cubicBezTo>
                    <a:pt x="254570" y="127817"/>
                    <a:pt x="257080" y="127817"/>
                    <a:pt x="258156" y="126385"/>
                  </a:cubicBezTo>
                  <a:lnTo>
                    <a:pt x="261383" y="122088"/>
                  </a:lnTo>
                  <a:cubicBezTo>
                    <a:pt x="262459" y="121014"/>
                    <a:pt x="262459" y="119582"/>
                    <a:pt x="262100" y="118150"/>
                  </a:cubicBezTo>
                  <a:lnTo>
                    <a:pt x="253853" y="96668"/>
                  </a:lnTo>
                  <a:lnTo>
                    <a:pt x="264969" y="84853"/>
                  </a:lnTo>
                  <a:cubicBezTo>
                    <a:pt x="267120" y="82347"/>
                    <a:pt x="269272" y="78409"/>
                    <a:pt x="268554" y="75902"/>
                  </a:cubicBezTo>
                  <a:cubicBezTo>
                    <a:pt x="268554" y="74828"/>
                    <a:pt x="267837" y="74112"/>
                    <a:pt x="267120" y="73396"/>
                  </a:cubicBezTo>
                  <a:lnTo>
                    <a:pt x="267120" y="73038"/>
                  </a:lnTo>
                  <a:cubicBezTo>
                    <a:pt x="266403" y="72322"/>
                    <a:pt x="265327" y="71964"/>
                    <a:pt x="264610" y="71606"/>
                  </a:cubicBezTo>
                  <a:close/>
                  <a:moveTo>
                    <a:pt x="238434" y="51556"/>
                  </a:moveTo>
                  <a:cubicBezTo>
                    <a:pt x="237000" y="50840"/>
                    <a:pt x="236283" y="51556"/>
                    <a:pt x="236642" y="52988"/>
                  </a:cubicBezTo>
                  <a:cubicBezTo>
                    <a:pt x="238076" y="57643"/>
                    <a:pt x="239510" y="62655"/>
                    <a:pt x="240227" y="68026"/>
                  </a:cubicBezTo>
                  <a:cubicBezTo>
                    <a:pt x="240586" y="69816"/>
                    <a:pt x="242020" y="71248"/>
                    <a:pt x="243454" y="71248"/>
                  </a:cubicBezTo>
                  <a:cubicBezTo>
                    <a:pt x="246682" y="71964"/>
                    <a:pt x="249909" y="72680"/>
                    <a:pt x="252777" y="73396"/>
                  </a:cubicBezTo>
                  <a:lnTo>
                    <a:pt x="253136" y="72680"/>
                  </a:lnTo>
                  <a:cubicBezTo>
                    <a:pt x="254570" y="71606"/>
                    <a:pt x="256363" y="70174"/>
                    <a:pt x="258514" y="69100"/>
                  </a:cubicBezTo>
                  <a:cubicBezTo>
                    <a:pt x="254212" y="61223"/>
                    <a:pt x="247040" y="54779"/>
                    <a:pt x="238434" y="51556"/>
                  </a:cubicBezTo>
                  <a:close/>
                  <a:moveTo>
                    <a:pt x="210466" y="51556"/>
                  </a:moveTo>
                  <a:cubicBezTo>
                    <a:pt x="200426" y="55137"/>
                    <a:pt x="192179" y="63371"/>
                    <a:pt x="188234" y="73396"/>
                  </a:cubicBezTo>
                  <a:cubicBezTo>
                    <a:pt x="187876" y="74828"/>
                    <a:pt x="188593" y="75544"/>
                    <a:pt x="190027" y="74828"/>
                  </a:cubicBezTo>
                  <a:cubicBezTo>
                    <a:pt x="194689" y="73396"/>
                    <a:pt x="199709" y="72322"/>
                    <a:pt x="205087" y="71248"/>
                  </a:cubicBezTo>
                  <a:cubicBezTo>
                    <a:pt x="206880" y="71248"/>
                    <a:pt x="208314" y="69816"/>
                    <a:pt x="208314" y="68026"/>
                  </a:cubicBezTo>
                  <a:cubicBezTo>
                    <a:pt x="209390" y="62655"/>
                    <a:pt x="210466" y="57643"/>
                    <a:pt x="211900" y="52988"/>
                  </a:cubicBezTo>
                  <a:cubicBezTo>
                    <a:pt x="212617" y="51556"/>
                    <a:pt x="211900" y="50840"/>
                    <a:pt x="210466" y="51556"/>
                  </a:cubicBezTo>
                  <a:close/>
                  <a:moveTo>
                    <a:pt x="224450" y="48692"/>
                  </a:moveTo>
                  <a:cubicBezTo>
                    <a:pt x="223374" y="48692"/>
                    <a:pt x="222299" y="48692"/>
                    <a:pt x="221223" y="49050"/>
                  </a:cubicBezTo>
                  <a:cubicBezTo>
                    <a:pt x="219789" y="49050"/>
                    <a:pt x="217637" y="50482"/>
                    <a:pt x="217279" y="51914"/>
                  </a:cubicBezTo>
                  <a:cubicBezTo>
                    <a:pt x="215486" y="55853"/>
                    <a:pt x="213693" y="61223"/>
                    <a:pt x="212976" y="67668"/>
                  </a:cubicBezTo>
                  <a:cubicBezTo>
                    <a:pt x="212617" y="69100"/>
                    <a:pt x="213693" y="70532"/>
                    <a:pt x="215127" y="70174"/>
                  </a:cubicBezTo>
                  <a:cubicBezTo>
                    <a:pt x="218354" y="70174"/>
                    <a:pt x="221223" y="69816"/>
                    <a:pt x="224450" y="69816"/>
                  </a:cubicBezTo>
                  <a:cubicBezTo>
                    <a:pt x="227319" y="69816"/>
                    <a:pt x="230546" y="70174"/>
                    <a:pt x="233414" y="70174"/>
                  </a:cubicBezTo>
                  <a:cubicBezTo>
                    <a:pt x="235207" y="70532"/>
                    <a:pt x="236283" y="69100"/>
                    <a:pt x="235924" y="67668"/>
                  </a:cubicBezTo>
                  <a:cubicBezTo>
                    <a:pt x="234849" y="61223"/>
                    <a:pt x="233414" y="55853"/>
                    <a:pt x="231622" y="51914"/>
                  </a:cubicBezTo>
                  <a:cubicBezTo>
                    <a:pt x="230904" y="50482"/>
                    <a:pt x="229112" y="49050"/>
                    <a:pt x="227319" y="49050"/>
                  </a:cubicBezTo>
                  <a:cubicBezTo>
                    <a:pt x="226602" y="48692"/>
                    <a:pt x="225526" y="48692"/>
                    <a:pt x="224450" y="48692"/>
                  </a:cubicBezTo>
                  <a:close/>
                  <a:moveTo>
                    <a:pt x="229829" y="0"/>
                  </a:moveTo>
                  <a:cubicBezTo>
                    <a:pt x="319830" y="0"/>
                    <a:pt x="392979" y="20408"/>
                    <a:pt x="392979" y="45470"/>
                  </a:cubicBezTo>
                  <a:cubicBezTo>
                    <a:pt x="392979" y="58359"/>
                    <a:pt x="374333" y="69816"/>
                    <a:pt x="344572" y="78051"/>
                  </a:cubicBezTo>
                  <a:lnTo>
                    <a:pt x="346723" y="84495"/>
                  </a:lnTo>
                  <a:cubicBezTo>
                    <a:pt x="369672" y="88433"/>
                    <a:pt x="378278" y="93088"/>
                    <a:pt x="378278" y="101681"/>
                  </a:cubicBezTo>
                  <a:cubicBezTo>
                    <a:pt x="378278" y="109557"/>
                    <a:pt x="371106" y="114570"/>
                    <a:pt x="352460" y="117792"/>
                  </a:cubicBezTo>
                  <a:cubicBezTo>
                    <a:pt x="354612" y="120656"/>
                    <a:pt x="362500" y="133903"/>
                    <a:pt x="342062" y="150373"/>
                  </a:cubicBezTo>
                  <a:cubicBezTo>
                    <a:pt x="344930" y="159323"/>
                    <a:pt x="342420" y="172928"/>
                    <a:pt x="339552" y="183669"/>
                  </a:cubicBezTo>
                  <a:cubicBezTo>
                    <a:pt x="338117" y="191188"/>
                    <a:pt x="335249" y="197275"/>
                    <a:pt x="330946" y="201571"/>
                  </a:cubicBezTo>
                  <a:cubicBezTo>
                    <a:pt x="330946" y="201213"/>
                    <a:pt x="330946" y="201929"/>
                    <a:pt x="330587" y="202287"/>
                  </a:cubicBezTo>
                  <a:cubicBezTo>
                    <a:pt x="321982" y="253485"/>
                    <a:pt x="276802" y="310770"/>
                    <a:pt x="226243" y="310770"/>
                  </a:cubicBezTo>
                  <a:cubicBezTo>
                    <a:pt x="183214" y="310770"/>
                    <a:pt x="136241" y="258856"/>
                    <a:pt x="127636" y="202287"/>
                  </a:cubicBezTo>
                  <a:cubicBezTo>
                    <a:pt x="127636" y="201571"/>
                    <a:pt x="127636" y="201571"/>
                    <a:pt x="127277" y="200855"/>
                  </a:cubicBezTo>
                  <a:cubicBezTo>
                    <a:pt x="122974" y="196558"/>
                    <a:pt x="120106" y="190472"/>
                    <a:pt x="118671" y="181879"/>
                  </a:cubicBezTo>
                  <a:cubicBezTo>
                    <a:pt x="116520" y="174003"/>
                    <a:pt x="114010" y="160755"/>
                    <a:pt x="116520" y="151447"/>
                  </a:cubicBezTo>
                  <a:cubicBezTo>
                    <a:pt x="107914" y="144644"/>
                    <a:pt x="102894" y="137125"/>
                    <a:pt x="102894" y="128891"/>
                  </a:cubicBezTo>
                  <a:cubicBezTo>
                    <a:pt x="102894" y="124952"/>
                    <a:pt x="104328" y="121014"/>
                    <a:pt x="106480" y="117076"/>
                  </a:cubicBezTo>
                  <a:cubicBezTo>
                    <a:pt x="91061" y="113495"/>
                    <a:pt x="84966" y="109199"/>
                    <a:pt x="84966" y="101681"/>
                  </a:cubicBezTo>
                  <a:cubicBezTo>
                    <a:pt x="84966" y="93804"/>
                    <a:pt x="92496" y="88791"/>
                    <a:pt x="113293" y="85211"/>
                  </a:cubicBezTo>
                  <a:lnTo>
                    <a:pt x="115444" y="78051"/>
                  </a:lnTo>
                  <a:cubicBezTo>
                    <a:pt x="85683" y="69816"/>
                    <a:pt x="67037" y="58359"/>
                    <a:pt x="67037" y="45470"/>
                  </a:cubicBezTo>
                  <a:cubicBezTo>
                    <a:pt x="67037" y="20408"/>
                    <a:pt x="139827" y="0"/>
                    <a:pt x="229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避頭點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grpSp>
        <p:nvGrpSpPr>
          <p:cNvPr id="4" name="íṥḷiḑê"/>
          <p:cNvGrpSpPr/>
          <p:nvPr/>
        </p:nvGrpSpPr>
        <p:grpSpPr>
          <a:xfrm rot="20992880">
            <a:off x="2048223" y="2179774"/>
            <a:ext cx="6210259" cy="2427714"/>
            <a:chOff x="2990871" y="2071365"/>
            <a:chExt cx="6210259" cy="2427714"/>
          </a:xfrm>
        </p:grpSpPr>
        <p:grpSp>
          <p:nvGrpSpPr>
            <p:cNvPr id="5" name="i$ļïḓé"/>
            <p:cNvGrpSpPr/>
            <p:nvPr/>
          </p:nvGrpSpPr>
          <p:grpSpPr>
            <a:xfrm>
              <a:off x="2990871" y="2071365"/>
              <a:ext cx="6055720" cy="2149180"/>
              <a:chOff x="1792087" y="1862843"/>
              <a:chExt cx="8607826" cy="3054923"/>
            </a:xfrm>
            <a:solidFill>
              <a:schemeClr val="bg1">
                <a:lumMod val="95000"/>
                <a:alpha val="70000"/>
              </a:schemeClr>
            </a:solidFill>
          </p:grpSpPr>
          <p:sp>
            <p:nvSpPr>
              <p:cNvPr id="24" name="ïṣḷiḑé"/>
              <p:cNvSpPr/>
              <p:nvPr/>
            </p:nvSpPr>
            <p:spPr>
              <a:xfrm>
                <a:off x="6412688" y="3804462"/>
                <a:ext cx="3987225" cy="1113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05" extrusionOk="0">
                    <a:moveTo>
                      <a:pt x="21600" y="0"/>
                    </a:moveTo>
                    <a:cubicBezTo>
                      <a:pt x="21600" y="0"/>
                      <a:pt x="21557" y="16"/>
                      <a:pt x="21556" y="16"/>
                    </a:cubicBezTo>
                    <a:lnTo>
                      <a:pt x="1027" y="6501"/>
                    </a:lnTo>
                    <a:lnTo>
                      <a:pt x="1027" y="7953"/>
                    </a:lnTo>
                    <a:cubicBezTo>
                      <a:pt x="609" y="8141"/>
                      <a:pt x="297" y="8288"/>
                      <a:pt x="220" y="8356"/>
                    </a:cubicBezTo>
                    <a:cubicBezTo>
                      <a:pt x="220" y="8356"/>
                      <a:pt x="0" y="13786"/>
                      <a:pt x="0" y="13786"/>
                    </a:cubicBezTo>
                    <a:cubicBezTo>
                      <a:pt x="0" y="13786"/>
                      <a:pt x="1161" y="12476"/>
                      <a:pt x="3080" y="10881"/>
                    </a:cubicBezTo>
                    <a:cubicBezTo>
                      <a:pt x="3080" y="11147"/>
                      <a:pt x="3080" y="11421"/>
                      <a:pt x="3080" y="11421"/>
                    </a:cubicBezTo>
                    <a:cubicBezTo>
                      <a:pt x="3080" y="12136"/>
                      <a:pt x="3249" y="12717"/>
                      <a:pt x="3456" y="12717"/>
                    </a:cubicBezTo>
                    <a:cubicBezTo>
                      <a:pt x="3663" y="12717"/>
                      <a:pt x="3831" y="12136"/>
                      <a:pt x="3831" y="11421"/>
                    </a:cubicBezTo>
                    <a:lnTo>
                      <a:pt x="3831" y="10286"/>
                    </a:lnTo>
                    <a:cubicBezTo>
                      <a:pt x="4014" y="10142"/>
                      <a:pt x="4222" y="9996"/>
                      <a:pt x="4416" y="9851"/>
                    </a:cubicBezTo>
                    <a:cubicBezTo>
                      <a:pt x="4178" y="10528"/>
                      <a:pt x="3987" y="11420"/>
                      <a:pt x="3874" y="12488"/>
                    </a:cubicBezTo>
                    <a:cubicBezTo>
                      <a:pt x="3535" y="15693"/>
                      <a:pt x="4016" y="19261"/>
                      <a:pt x="4946" y="20431"/>
                    </a:cubicBezTo>
                    <a:cubicBezTo>
                      <a:pt x="5875" y="21600"/>
                      <a:pt x="6908" y="19940"/>
                      <a:pt x="7247" y="16734"/>
                    </a:cubicBezTo>
                    <a:cubicBezTo>
                      <a:pt x="7586" y="13529"/>
                      <a:pt x="7105" y="9960"/>
                      <a:pt x="6176" y="8791"/>
                    </a:cubicBezTo>
                    <a:cubicBezTo>
                      <a:pt x="6144" y="8751"/>
                      <a:pt x="6112" y="8723"/>
                      <a:pt x="6080" y="8689"/>
                    </a:cubicBezTo>
                    <a:cubicBezTo>
                      <a:pt x="6294" y="8549"/>
                      <a:pt x="6495" y="8405"/>
                      <a:pt x="6718" y="8267"/>
                    </a:cubicBezTo>
                    <a:cubicBezTo>
                      <a:pt x="6718" y="8534"/>
                      <a:pt x="6718" y="8869"/>
                      <a:pt x="6718" y="8869"/>
                    </a:cubicBezTo>
                    <a:cubicBezTo>
                      <a:pt x="6718" y="9389"/>
                      <a:pt x="6840" y="9811"/>
                      <a:pt x="6990" y="9811"/>
                    </a:cubicBezTo>
                    <a:cubicBezTo>
                      <a:pt x="7141" y="9811"/>
                      <a:pt x="7264" y="9389"/>
                      <a:pt x="7264" y="8869"/>
                    </a:cubicBezTo>
                    <a:lnTo>
                      <a:pt x="7264" y="7973"/>
                    </a:lnTo>
                    <a:lnTo>
                      <a:pt x="7185" y="7973"/>
                    </a:lnTo>
                    <a:cubicBezTo>
                      <a:pt x="7205" y="7961"/>
                      <a:pt x="7222" y="7948"/>
                      <a:pt x="7242" y="7937"/>
                    </a:cubicBezTo>
                    <a:cubicBezTo>
                      <a:pt x="8200" y="7376"/>
                      <a:pt x="9507" y="6639"/>
                      <a:pt x="10868" y="5879"/>
                    </a:cubicBezTo>
                    <a:cubicBezTo>
                      <a:pt x="10868" y="6036"/>
                      <a:pt x="10868" y="6380"/>
                      <a:pt x="10868" y="6380"/>
                    </a:cubicBezTo>
                    <a:cubicBezTo>
                      <a:pt x="10868" y="6739"/>
                      <a:pt x="10953" y="7031"/>
                      <a:pt x="11057" y="7031"/>
                    </a:cubicBezTo>
                    <a:cubicBezTo>
                      <a:pt x="11161" y="7031"/>
                      <a:pt x="11247" y="6739"/>
                      <a:pt x="11247" y="6380"/>
                    </a:cubicBezTo>
                    <a:lnTo>
                      <a:pt x="11247" y="5758"/>
                    </a:lnTo>
                    <a:lnTo>
                      <a:pt x="11085" y="5758"/>
                    </a:lnTo>
                    <a:cubicBezTo>
                      <a:pt x="15766" y="3146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5" name="ïSḷiḓe"/>
              <p:cNvSpPr/>
              <p:nvPr/>
            </p:nvSpPr>
            <p:spPr>
              <a:xfrm>
                <a:off x="7170903" y="4317991"/>
                <a:ext cx="536090" cy="536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5" y="21600"/>
                    </a:moveTo>
                    <a:cubicBezTo>
                      <a:pt x="16746" y="21600"/>
                      <a:pt x="21600" y="16744"/>
                      <a:pt x="21600" y="10798"/>
                    </a:cubicBezTo>
                    <a:cubicBezTo>
                      <a:pt x="21600" y="4853"/>
                      <a:pt x="16746" y="0"/>
                      <a:pt x="10805" y="0"/>
                    </a:cubicBezTo>
                    <a:cubicBezTo>
                      <a:pt x="4854" y="0"/>
                      <a:pt x="0" y="4853"/>
                      <a:pt x="0" y="10798"/>
                    </a:cubicBezTo>
                    <a:cubicBezTo>
                      <a:pt x="0" y="16744"/>
                      <a:pt x="4854" y="21600"/>
                      <a:pt x="10805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75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6" name="îŝḻîde"/>
              <p:cNvSpPr/>
              <p:nvPr/>
            </p:nvSpPr>
            <p:spPr>
              <a:xfrm>
                <a:off x="1792087" y="3804637"/>
                <a:ext cx="3987050" cy="1113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6" y="17"/>
                    </a:lnTo>
                    <a:cubicBezTo>
                      <a:pt x="96" y="51"/>
                      <a:pt x="6152" y="3444"/>
                      <a:pt x="10869" y="6183"/>
                    </a:cubicBezTo>
                    <a:lnTo>
                      <a:pt x="10869" y="6621"/>
                    </a:lnTo>
                    <a:cubicBezTo>
                      <a:pt x="10869" y="6995"/>
                      <a:pt x="10953" y="7297"/>
                      <a:pt x="11057" y="7297"/>
                    </a:cubicBezTo>
                    <a:cubicBezTo>
                      <a:pt x="11162" y="7297"/>
                      <a:pt x="11246" y="6995"/>
                      <a:pt x="11246" y="6621"/>
                    </a:cubicBezTo>
                    <a:cubicBezTo>
                      <a:pt x="11246" y="6621"/>
                      <a:pt x="11246" y="6502"/>
                      <a:pt x="11246" y="6407"/>
                    </a:cubicBezTo>
                    <a:cubicBezTo>
                      <a:pt x="12384" y="7070"/>
                      <a:pt x="13535" y="7738"/>
                      <a:pt x="14358" y="8238"/>
                    </a:cubicBezTo>
                    <a:cubicBezTo>
                      <a:pt x="14543" y="8351"/>
                      <a:pt x="14711" y="8473"/>
                      <a:pt x="14891" y="8588"/>
                    </a:cubicBezTo>
                    <a:lnTo>
                      <a:pt x="14891" y="9207"/>
                    </a:lnTo>
                    <a:cubicBezTo>
                      <a:pt x="14891" y="9746"/>
                      <a:pt x="15013" y="10185"/>
                      <a:pt x="15164" y="10185"/>
                    </a:cubicBezTo>
                    <a:cubicBezTo>
                      <a:pt x="15315" y="10185"/>
                      <a:pt x="15436" y="9746"/>
                      <a:pt x="15436" y="9207"/>
                    </a:cubicBezTo>
                    <a:cubicBezTo>
                      <a:pt x="15436" y="9207"/>
                      <a:pt x="15436" y="9051"/>
                      <a:pt x="15436" y="8945"/>
                    </a:cubicBezTo>
                    <a:cubicBezTo>
                      <a:pt x="15584" y="9045"/>
                      <a:pt x="15714" y="9147"/>
                      <a:pt x="15858" y="9247"/>
                    </a:cubicBezTo>
                    <a:cubicBezTo>
                      <a:pt x="15215" y="10228"/>
                      <a:pt x="14762" y="12514"/>
                      <a:pt x="14762" y="15169"/>
                    </a:cubicBezTo>
                    <a:cubicBezTo>
                      <a:pt x="14762" y="18712"/>
                      <a:pt x="15569" y="21600"/>
                      <a:pt x="16558" y="21600"/>
                    </a:cubicBezTo>
                    <a:cubicBezTo>
                      <a:pt x="17547" y="21600"/>
                      <a:pt x="18354" y="18712"/>
                      <a:pt x="18354" y="15169"/>
                    </a:cubicBezTo>
                    <a:cubicBezTo>
                      <a:pt x="18354" y="13464"/>
                      <a:pt x="18166" y="11916"/>
                      <a:pt x="17862" y="10763"/>
                    </a:cubicBezTo>
                    <a:cubicBezTo>
                      <a:pt x="18009" y="10883"/>
                      <a:pt x="18174" y="11007"/>
                      <a:pt x="18314" y="11126"/>
                    </a:cubicBezTo>
                    <a:lnTo>
                      <a:pt x="18314" y="11857"/>
                    </a:lnTo>
                    <a:cubicBezTo>
                      <a:pt x="18314" y="12599"/>
                      <a:pt x="18482" y="13202"/>
                      <a:pt x="18689" y="13202"/>
                    </a:cubicBezTo>
                    <a:cubicBezTo>
                      <a:pt x="18897" y="13202"/>
                      <a:pt x="19064" y="12599"/>
                      <a:pt x="19064" y="11857"/>
                    </a:cubicBezTo>
                    <a:cubicBezTo>
                      <a:pt x="19064" y="11857"/>
                      <a:pt x="19064" y="11793"/>
                      <a:pt x="19064" y="11785"/>
                    </a:cubicBezTo>
                    <a:cubicBezTo>
                      <a:pt x="20642" y="13207"/>
                      <a:pt x="21600" y="14313"/>
                      <a:pt x="21600" y="14313"/>
                    </a:cubicBezTo>
                    <a:cubicBezTo>
                      <a:pt x="21600" y="14313"/>
                      <a:pt x="21380" y="8673"/>
                      <a:pt x="21380" y="8673"/>
                    </a:cubicBezTo>
                    <a:cubicBezTo>
                      <a:pt x="21303" y="8603"/>
                      <a:pt x="20990" y="8447"/>
                      <a:pt x="20572" y="8252"/>
                    </a:cubicBezTo>
                    <a:lnTo>
                      <a:pt x="20572" y="67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7" name="îš1íḑe"/>
              <p:cNvSpPr/>
              <p:nvPr/>
            </p:nvSpPr>
            <p:spPr>
              <a:xfrm>
                <a:off x="4580187" y="4317991"/>
                <a:ext cx="536094" cy="536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4" y="21600"/>
                    </a:moveTo>
                    <a:cubicBezTo>
                      <a:pt x="16746" y="21600"/>
                      <a:pt x="21600" y="16744"/>
                      <a:pt x="21600" y="10798"/>
                    </a:cubicBezTo>
                    <a:cubicBezTo>
                      <a:pt x="21600" y="4853"/>
                      <a:pt x="16746" y="0"/>
                      <a:pt x="10804" y="0"/>
                    </a:cubicBezTo>
                    <a:cubicBezTo>
                      <a:pt x="4854" y="0"/>
                      <a:pt x="0" y="4853"/>
                      <a:pt x="0" y="10798"/>
                    </a:cubicBezTo>
                    <a:cubicBezTo>
                      <a:pt x="0" y="16744"/>
                      <a:pt x="4854" y="21600"/>
                      <a:pt x="10804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75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8" name="îsľïḑè"/>
              <p:cNvSpPr/>
              <p:nvPr/>
            </p:nvSpPr>
            <p:spPr>
              <a:xfrm>
                <a:off x="5404746" y="3270600"/>
                <a:ext cx="1386337" cy="1386323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9" name="iṥļiḋê"/>
              <p:cNvSpPr/>
              <p:nvPr/>
            </p:nvSpPr>
            <p:spPr>
              <a:xfrm>
                <a:off x="5441091" y="1862843"/>
                <a:ext cx="1313670" cy="275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3" y="0"/>
                    </a:moveTo>
                    <a:lnTo>
                      <a:pt x="10003" y="11330"/>
                    </a:lnTo>
                    <a:cubicBezTo>
                      <a:pt x="4412" y="11525"/>
                      <a:pt x="0" y="13743"/>
                      <a:pt x="0" y="16455"/>
                    </a:cubicBezTo>
                    <a:cubicBezTo>
                      <a:pt x="0" y="19296"/>
                      <a:pt x="4836" y="21600"/>
                      <a:pt x="10800" y="21600"/>
                    </a:cubicBezTo>
                    <a:cubicBezTo>
                      <a:pt x="16764" y="21600"/>
                      <a:pt x="21600" y="19296"/>
                      <a:pt x="21600" y="16455"/>
                    </a:cubicBezTo>
                    <a:cubicBezTo>
                      <a:pt x="21600" y="13730"/>
                      <a:pt x="17147" y="11506"/>
                      <a:pt x="11520" y="11329"/>
                    </a:cubicBezTo>
                    <a:lnTo>
                      <a:pt x="10763" y="0"/>
                    </a:ln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0" name="îṩḷíďe"/>
              <p:cNvSpPr/>
              <p:nvPr/>
            </p:nvSpPr>
            <p:spPr>
              <a:xfrm>
                <a:off x="5685828" y="3630800"/>
                <a:ext cx="847478" cy="14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9" y="0"/>
                    </a:moveTo>
                    <a:lnTo>
                      <a:pt x="0" y="21600"/>
                    </a:lnTo>
                    <a:lnTo>
                      <a:pt x="2860" y="21600"/>
                    </a:lnTo>
                    <a:lnTo>
                      <a:pt x="2869" y="21470"/>
                    </a:lnTo>
                    <a:lnTo>
                      <a:pt x="10262" y="21470"/>
                    </a:lnTo>
                    <a:lnTo>
                      <a:pt x="10262" y="0"/>
                    </a:lnTo>
                    <a:lnTo>
                      <a:pt x="4689" y="0"/>
                    </a:lnTo>
                    <a:lnTo>
                      <a:pt x="4328" y="0"/>
                    </a:lnTo>
                    <a:lnTo>
                      <a:pt x="1829" y="0"/>
                    </a:lnTo>
                    <a:close/>
                    <a:moveTo>
                      <a:pt x="11275" y="0"/>
                    </a:moveTo>
                    <a:lnTo>
                      <a:pt x="11275" y="21470"/>
                    </a:lnTo>
                    <a:lnTo>
                      <a:pt x="18718" y="21470"/>
                    </a:lnTo>
                    <a:cubicBezTo>
                      <a:pt x="18718" y="21470"/>
                      <a:pt x="18672" y="20791"/>
                      <a:pt x="18669" y="20744"/>
                    </a:cubicBezTo>
                    <a:lnTo>
                      <a:pt x="18740" y="21548"/>
                    </a:lnTo>
                    <a:lnTo>
                      <a:pt x="21600" y="21548"/>
                    </a:lnTo>
                    <a:lnTo>
                      <a:pt x="19637" y="0"/>
                    </a:lnTo>
                    <a:lnTo>
                      <a:pt x="17210" y="0"/>
                    </a:lnTo>
                    <a:lnTo>
                      <a:pt x="11275" y="0"/>
                    </a:ln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1" name="iŝliḍê"/>
              <p:cNvSpPr/>
              <p:nvPr/>
            </p:nvSpPr>
            <p:spPr>
              <a:xfrm>
                <a:off x="5795745" y="3926535"/>
                <a:ext cx="604340" cy="604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5" y="21600"/>
                    </a:moveTo>
                    <a:cubicBezTo>
                      <a:pt x="16746" y="21600"/>
                      <a:pt x="21600" y="16744"/>
                      <a:pt x="21600" y="10798"/>
                    </a:cubicBezTo>
                    <a:cubicBezTo>
                      <a:pt x="21600" y="4853"/>
                      <a:pt x="16746" y="0"/>
                      <a:pt x="10805" y="0"/>
                    </a:cubicBezTo>
                    <a:cubicBezTo>
                      <a:pt x="4854" y="0"/>
                      <a:pt x="0" y="4853"/>
                      <a:pt x="0" y="10798"/>
                    </a:cubicBezTo>
                    <a:cubicBezTo>
                      <a:pt x="0" y="16744"/>
                      <a:pt x="4854" y="21600"/>
                      <a:pt x="10805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6" name="íš1îḑe"/>
            <p:cNvGrpSpPr/>
            <p:nvPr/>
          </p:nvGrpSpPr>
          <p:grpSpPr>
            <a:xfrm>
              <a:off x="3068141" y="2210632"/>
              <a:ext cx="6055720" cy="2149180"/>
              <a:chOff x="1792087" y="1862843"/>
              <a:chExt cx="8607826" cy="3054923"/>
            </a:xfrm>
            <a:solidFill>
              <a:schemeClr val="bg1">
                <a:lumMod val="85000"/>
                <a:alpha val="40000"/>
              </a:schemeClr>
            </a:solidFill>
          </p:grpSpPr>
          <p:sp>
            <p:nvSpPr>
              <p:cNvPr id="16" name="íṡľîḑè"/>
              <p:cNvSpPr/>
              <p:nvPr/>
            </p:nvSpPr>
            <p:spPr>
              <a:xfrm>
                <a:off x="6412688" y="3804462"/>
                <a:ext cx="3987225" cy="1113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05" extrusionOk="0">
                    <a:moveTo>
                      <a:pt x="21600" y="0"/>
                    </a:moveTo>
                    <a:cubicBezTo>
                      <a:pt x="21600" y="0"/>
                      <a:pt x="21557" y="16"/>
                      <a:pt x="21556" y="16"/>
                    </a:cubicBezTo>
                    <a:lnTo>
                      <a:pt x="1027" y="6501"/>
                    </a:lnTo>
                    <a:lnTo>
                      <a:pt x="1027" y="7953"/>
                    </a:lnTo>
                    <a:cubicBezTo>
                      <a:pt x="609" y="8141"/>
                      <a:pt x="297" y="8288"/>
                      <a:pt x="220" y="8356"/>
                    </a:cubicBezTo>
                    <a:cubicBezTo>
                      <a:pt x="220" y="8356"/>
                      <a:pt x="0" y="13786"/>
                      <a:pt x="0" y="13786"/>
                    </a:cubicBezTo>
                    <a:cubicBezTo>
                      <a:pt x="0" y="13786"/>
                      <a:pt x="1161" y="12476"/>
                      <a:pt x="3080" y="10881"/>
                    </a:cubicBezTo>
                    <a:cubicBezTo>
                      <a:pt x="3080" y="11147"/>
                      <a:pt x="3080" y="11421"/>
                      <a:pt x="3080" y="11421"/>
                    </a:cubicBezTo>
                    <a:cubicBezTo>
                      <a:pt x="3080" y="12136"/>
                      <a:pt x="3249" y="12717"/>
                      <a:pt x="3456" y="12717"/>
                    </a:cubicBezTo>
                    <a:cubicBezTo>
                      <a:pt x="3663" y="12717"/>
                      <a:pt x="3831" y="12136"/>
                      <a:pt x="3831" y="11421"/>
                    </a:cubicBezTo>
                    <a:lnTo>
                      <a:pt x="3831" y="10286"/>
                    </a:lnTo>
                    <a:cubicBezTo>
                      <a:pt x="4014" y="10142"/>
                      <a:pt x="4222" y="9996"/>
                      <a:pt x="4416" y="9851"/>
                    </a:cubicBezTo>
                    <a:cubicBezTo>
                      <a:pt x="4178" y="10528"/>
                      <a:pt x="3987" y="11420"/>
                      <a:pt x="3874" y="12488"/>
                    </a:cubicBezTo>
                    <a:cubicBezTo>
                      <a:pt x="3535" y="15693"/>
                      <a:pt x="4016" y="19261"/>
                      <a:pt x="4946" y="20431"/>
                    </a:cubicBezTo>
                    <a:cubicBezTo>
                      <a:pt x="5875" y="21600"/>
                      <a:pt x="6908" y="19940"/>
                      <a:pt x="7247" y="16734"/>
                    </a:cubicBezTo>
                    <a:cubicBezTo>
                      <a:pt x="7586" y="13529"/>
                      <a:pt x="7105" y="9960"/>
                      <a:pt x="6176" y="8791"/>
                    </a:cubicBezTo>
                    <a:cubicBezTo>
                      <a:pt x="6144" y="8751"/>
                      <a:pt x="6112" y="8723"/>
                      <a:pt x="6080" y="8689"/>
                    </a:cubicBezTo>
                    <a:cubicBezTo>
                      <a:pt x="6294" y="8549"/>
                      <a:pt x="6495" y="8405"/>
                      <a:pt x="6718" y="8267"/>
                    </a:cubicBezTo>
                    <a:cubicBezTo>
                      <a:pt x="6718" y="8534"/>
                      <a:pt x="6718" y="8869"/>
                      <a:pt x="6718" y="8869"/>
                    </a:cubicBezTo>
                    <a:cubicBezTo>
                      <a:pt x="6718" y="9389"/>
                      <a:pt x="6840" y="9811"/>
                      <a:pt x="6990" y="9811"/>
                    </a:cubicBezTo>
                    <a:cubicBezTo>
                      <a:pt x="7141" y="9811"/>
                      <a:pt x="7264" y="9389"/>
                      <a:pt x="7264" y="8869"/>
                    </a:cubicBezTo>
                    <a:lnTo>
                      <a:pt x="7264" y="7973"/>
                    </a:lnTo>
                    <a:lnTo>
                      <a:pt x="7185" y="7973"/>
                    </a:lnTo>
                    <a:cubicBezTo>
                      <a:pt x="7205" y="7961"/>
                      <a:pt x="7222" y="7948"/>
                      <a:pt x="7242" y="7937"/>
                    </a:cubicBezTo>
                    <a:cubicBezTo>
                      <a:pt x="8200" y="7376"/>
                      <a:pt x="9507" y="6639"/>
                      <a:pt x="10868" y="5879"/>
                    </a:cubicBezTo>
                    <a:cubicBezTo>
                      <a:pt x="10868" y="6036"/>
                      <a:pt x="10868" y="6380"/>
                      <a:pt x="10868" y="6380"/>
                    </a:cubicBezTo>
                    <a:cubicBezTo>
                      <a:pt x="10868" y="6739"/>
                      <a:pt x="10953" y="7031"/>
                      <a:pt x="11057" y="7031"/>
                    </a:cubicBezTo>
                    <a:cubicBezTo>
                      <a:pt x="11161" y="7031"/>
                      <a:pt x="11247" y="6739"/>
                      <a:pt x="11247" y="6380"/>
                    </a:cubicBezTo>
                    <a:lnTo>
                      <a:pt x="11247" y="5758"/>
                    </a:lnTo>
                    <a:lnTo>
                      <a:pt x="11085" y="5758"/>
                    </a:lnTo>
                    <a:cubicBezTo>
                      <a:pt x="15766" y="3146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7" name="iŝ1îḑè"/>
              <p:cNvSpPr/>
              <p:nvPr/>
            </p:nvSpPr>
            <p:spPr>
              <a:xfrm>
                <a:off x="7170903" y="4317991"/>
                <a:ext cx="536090" cy="536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5" y="21600"/>
                    </a:moveTo>
                    <a:cubicBezTo>
                      <a:pt x="16746" y="21600"/>
                      <a:pt x="21600" y="16744"/>
                      <a:pt x="21600" y="10798"/>
                    </a:cubicBezTo>
                    <a:cubicBezTo>
                      <a:pt x="21600" y="4853"/>
                      <a:pt x="16746" y="0"/>
                      <a:pt x="10805" y="0"/>
                    </a:cubicBezTo>
                    <a:cubicBezTo>
                      <a:pt x="4854" y="0"/>
                      <a:pt x="0" y="4853"/>
                      <a:pt x="0" y="10798"/>
                    </a:cubicBezTo>
                    <a:cubicBezTo>
                      <a:pt x="0" y="16744"/>
                      <a:pt x="4854" y="21600"/>
                      <a:pt x="10805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75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8" name="iSľíde"/>
              <p:cNvSpPr/>
              <p:nvPr/>
            </p:nvSpPr>
            <p:spPr>
              <a:xfrm>
                <a:off x="1792087" y="3804637"/>
                <a:ext cx="3987050" cy="1113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6" y="17"/>
                    </a:lnTo>
                    <a:cubicBezTo>
                      <a:pt x="96" y="51"/>
                      <a:pt x="6152" y="3444"/>
                      <a:pt x="10869" y="6183"/>
                    </a:cubicBezTo>
                    <a:lnTo>
                      <a:pt x="10869" y="6621"/>
                    </a:lnTo>
                    <a:cubicBezTo>
                      <a:pt x="10869" y="6995"/>
                      <a:pt x="10953" y="7297"/>
                      <a:pt x="11057" y="7297"/>
                    </a:cubicBezTo>
                    <a:cubicBezTo>
                      <a:pt x="11162" y="7297"/>
                      <a:pt x="11246" y="6995"/>
                      <a:pt x="11246" y="6621"/>
                    </a:cubicBezTo>
                    <a:cubicBezTo>
                      <a:pt x="11246" y="6621"/>
                      <a:pt x="11246" y="6502"/>
                      <a:pt x="11246" y="6407"/>
                    </a:cubicBezTo>
                    <a:cubicBezTo>
                      <a:pt x="12384" y="7070"/>
                      <a:pt x="13535" y="7738"/>
                      <a:pt x="14358" y="8238"/>
                    </a:cubicBezTo>
                    <a:cubicBezTo>
                      <a:pt x="14543" y="8351"/>
                      <a:pt x="14711" y="8473"/>
                      <a:pt x="14891" y="8588"/>
                    </a:cubicBezTo>
                    <a:lnTo>
                      <a:pt x="14891" y="9207"/>
                    </a:lnTo>
                    <a:cubicBezTo>
                      <a:pt x="14891" y="9746"/>
                      <a:pt x="15013" y="10185"/>
                      <a:pt x="15164" y="10185"/>
                    </a:cubicBezTo>
                    <a:cubicBezTo>
                      <a:pt x="15315" y="10185"/>
                      <a:pt x="15436" y="9746"/>
                      <a:pt x="15436" y="9207"/>
                    </a:cubicBezTo>
                    <a:cubicBezTo>
                      <a:pt x="15436" y="9207"/>
                      <a:pt x="15436" y="9051"/>
                      <a:pt x="15436" y="8945"/>
                    </a:cubicBezTo>
                    <a:cubicBezTo>
                      <a:pt x="15584" y="9045"/>
                      <a:pt x="15714" y="9147"/>
                      <a:pt x="15858" y="9247"/>
                    </a:cubicBezTo>
                    <a:cubicBezTo>
                      <a:pt x="15215" y="10228"/>
                      <a:pt x="14762" y="12514"/>
                      <a:pt x="14762" y="15169"/>
                    </a:cubicBezTo>
                    <a:cubicBezTo>
                      <a:pt x="14762" y="18712"/>
                      <a:pt x="15569" y="21600"/>
                      <a:pt x="16558" y="21600"/>
                    </a:cubicBezTo>
                    <a:cubicBezTo>
                      <a:pt x="17547" y="21600"/>
                      <a:pt x="18354" y="18712"/>
                      <a:pt x="18354" y="15169"/>
                    </a:cubicBezTo>
                    <a:cubicBezTo>
                      <a:pt x="18354" y="13464"/>
                      <a:pt x="18166" y="11916"/>
                      <a:pt x="17862" y="10763"/>
                    </a:cubicBezTo>
                    <a:cubicBezTo>
                      <a:pt x="18009" y="10883"/>
                      <a:pt x="18174" y="11007"/>
                      <a:pt x="18314" y="11126"/>
                    </a:cubicBezTo>
                    <a:lnTo>
                      <a:pt x="18314" y="11857"/>
                    </a:lnTo>
                    <a:cubicBezTo>
                      <a:pt x="18314" y="12599"/>
                      <a:pt x="18482" y="13202"/>
                      <a:pt x="18689" y="13202"/>
                    </a:cubicBezTo>
                    <a:cubicBezTo>
                      <a:pt x="18897" y="13202"/>
                      <a:pt x="19064" y="12599"/>
                      <a:pt x="19064" y="11857"/>
                    </a:cubicBezTo>
                    <a:cubicBezTo>
                      <a:pt x="19064" y="11857"/>
                      <a:pt x="19064" y="11793"/>
                      <a:pt x="19064" y="11785"/>
                    </a:cubicBezTo>
                    <a:cubicBezTo>
                      <a:pt x="20642" y="13207"/>
                      <a:pt x="21600" y="14313"/>
                      <a:pt x="21600" y="14313"/>
                    </a:cubicBezTo>
                    <a:cubicBezTo>
                      <a:pt x="21600" y="14313"/>
                      <a:pt x="21380" y="8673"/>
                      <a:pt x="21380" y="8673"/>
                    </a:cubicBezTo>
                    <a:cubicBezTo>
                      <a:pt x="21303" y="8603"/>
                      <a:pt x="20990" y="8447"/>
                      <a:pt x="20572" y="8252"/>
                    </a:cubicBezTo>
                    <a:lnTo>
                      <a:pt x="20572" y="67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9" name="îṩļidé"/>
              <p:cNvSpPr/>
              <p:nvPr/>
            </p:nvSpPr>
            <p:spPr>
              <a:xfrm>
                <a:off x="4580187" y="4317991"/>
                <a:ext cx="536094" cy="536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4" y="21600"/>
                    </a:moveTo>
                    <a:cubicBezTo>
                      <a:pt x="16746" y="21600"/>
                      <a:pt x="21600" y="16744"/>
                      <a:pt x="21600" y="10798"/>
                    </a:cubicBezTo>
                    <a:cubicBezTo>
                      <a:pt x="21600" y="4853"/>
                      <a:pt x="16746" y="0"/>
                      <a:pt x="10804" y="0"/>
                    </a:cubicBezTo>
                    <a:cubicBezTo>
                      <a:pt x="4854" y="0"/>
                      <a:pt x="0" y="4853"/>
                      <a:pt x="0" y="10798"/>
                    </a:cubicBezTo>
                    <a:cubicBezTo>
                      <a:pt x="0" y="16744"/>
                      <a:pt x="4854" y="21600"/>
                      <a:pt x="10804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75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0" name="íṡḻïdê"/>
              <p:cNvSpPr/>
              <p:nvPr/>
            </p:nvSpPr>
            <p:spPr>
              <a:xfrm>
                <a:off x="5404746" y="3270600"/>
                <a:ext cx="1386337" cy="1386323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1" name="ïṥḷíḍè"/>
              <p:cNvSpPr/>
              <p:nvPr/>
            </p:nvSpPr>
            <p:spPr>
              <a:xfrm>
                <a:off x="5441091" y="1862843"/>
                <a:ext cx="1313670" cy="275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3" y="0"/>
                    </a:moveTo>
                    <a:lnTo>
                      <a:pt x="10003" y="11330"/>
                    </a:lnTo>
                    <a:cubicBezTo>
                      <a:pt x="4412" y="11525"/>
                      <a:pt x="0" y="13743"/>
                      <a:pt x="0" y="16455"/>
                    </a:cubicBezTo>
                    <a:cubicBezTo>
                      <a:pt x="0" y="19296"/>
                      <a:pt x="4836" y="21600"/>
                      <a:pt x="10800" y="21600"/>
                    </a:cubicBezTo>
                    <a:cubicBezTo>
                      <a:pt x="16764" y="21600"/>
                      <a:pt x="21600" y="19296"/>
                      <a:pt x="21600" y="16455"/>
                    </a:cubicBezTo>
                    <a:cubicBezTo>
                      <a:pt x="21600" y="13730"/>
                      <a:pt x="17147" y="11506"/>
                      <a:pt x="11520" y="11329"/>
                    </a:cubicBezTo>
                    <a:lnTo>
                      <a:pt x="10763" y="0"/>
                    </a:ln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2" name="ïṣ1ídè"/>
              <p:cNvSpPr/>
              <p:nvPr/>
            </p:nvSpPr>
            <p:spPr>
              <a:xfrm>
                <a:off x="5685828" y="3630800"/>
                <a:ext cx="847478" cy="14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9" y="0"/>
                    </a:moveTo>
                    <a:lnTo>
                      <a:pt x="0" y="21600"/>
                    </a:lnTo>
                    <a:lnTo>
                      <a:pt x="2860" y="21600"/>
                    </a:lnTo>
                    <a:lnTo>
                      <a:pt x="2869" y="21470"/>
                    </a:lnTo>
                    <a:lnTo>
                      <a:pt x="10262" y="21470"/>
                    </a:lnTo>
                    <a:lnTo>
                      <a:pt x="10262" y="0"/>
                    </a:lnTo>
                    <a:lnTo>
                      <a:pt x="4689" y="0"/>
                    </a:lnTo>
                    <a:lnTo>
                      <a:pt x="4328" y="0"/>
                    </a:lnTo>
                    <a:lnTo>
                      <a:pt x="1829" y="0"/>
                    </a:lnTo>
                    <a:close/>
                    <a:moveTo>
                      <a:pt x="11275" y="0"/>
                    </a:moveTo>
                    <a:lnTo>
                      <a:pt x="11275" y="21470"/>
                    </a:lnTo>
                    <a:lnTo>
                      <a:pt x="18718" y="21470"/>
                    </a:lnTo>
                    <a:cubicBezTo>
                      <a:pt x="18718" y="21470"/>
                      <a:pt x="18672" y="20791"/>
                      <a:pt x="18669" y="20744"/>
                    </a:cubicBezTo>
                    <a:lnTo>
                      <a:pt x="18740" y="21548"/>
                    </a:lnTo>
                    <a:lnTo>
                      <a:pt x="21600" y="21548"/>
                    </a:lnTo>
                    <a:lnTo>
                      <a:pt x="19637" y="0"/>
                    </a:lnTo>
                    <a:lnTo>
                      <a:pt x="17210" y="0"/>
                    </a:lnTo>
                    <a:lnTo>
                      <a:pt x="11275" y="0"/>
                    </a:ln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3" name="îšḻídê"/>
              <p:cNvSpPr/>
              <p:nvPr/>
            </p:nvSpPr>
            <p:spPr>
              <a:xfrm>
                <a:off x="5795745" y="3926535"/>
                <a:ext cx="604340" cy="604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5" y="21600"/>
                    </a:moveTo>
                    <a:cubicBezTo>
                      <a:pt x="16746" y="21600"/>
                      <a:pt x="21600" y="16744"/>
                      <a:pt x="21600" y="10798"/>
                    </a:cubicBezTo>
                    <a:cubicBezTo>
                      <a:pt x="21600" y="4853"/>
                      <a:pt x="16746" y="0"/>
                      <a:pt x="10805" y="0"/>
                    </a:cubicBezTo>
                    <a:cubicBezTo>
                      <a:pt x="4854" y="0"/>
                      <a:pt x="0" y="4853"/>
                      <a:pt x="0" y="10798"/>
                    </a:cubicBezTo>
                    <a:cubicBezTo>
                      <a:pt x="0" y="16744"/>
                      <a:pt x="4854" y="21600"/>
                      <a:pt x="10805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7" name="ísľídè"/>
            <p:cNvGrpSpPr/>
            <p:nvPr/>
          </p:nvGrpSpPr>
          <p:grpSpPr>
            <a:xfrm>
              <a:off x="3145410" y="2349899"/>
              <a:ext cx="6055720" cy="2149180"/>
              <a:chOff x="1792087" y="1862843"/>
              <a:chExt cx="8607826" cy="3054923"/>
            </a:xfrm>
          </p:grpSpPr>
          <p:sp>
            <p:nvSpPr>
              <p:cNvPr id="8" name="ïṧḷiḍê"/>
              <p:cNvSpPr/>
              <p:nvPr/>
            </p:nvSpPr>
            <p:spPr>
              <a:xfrm>
                <a:off x="6412688" y="3804462"/>
                <a:ext cx="3987225" cy="1113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05" extrusionOk="0">
                    <a:moveTo>
                      <a:pt x="21600" y="0"/>
                    </a:moveTo>
                    <a:cubicBezTo>
                      <a:pt x="21600" y="0"/>
                      <a:pt x="21557" y="16"/>
                      <a:pt x="21556" y="16"/>
                    </a:cubicBezTo>
                    <a:lnTo>
                      <a:pt x="1027" y="6501"/>
                    </a:lnTo>
                    <a:lnTo>
                      <a:pt x="1027" y="7953"/>
                    </a:lnTo>
                    <a:cubicBezTo>
                      <a:pt x="609" y="8141"/>
                      <a:pt x="297" y="8288"/>
                      <a:pt x="220" y="8356"/>
                    </a:cubicBezTo>
                    <a:cubicBezTo>
                      <a:pt x="220" y="8356"/>
                      <a:pt x="0" y="13786"/>
                      <a:pt x="0" y="13786"/>
                    </a:cubicBezTo>
                    <a:cubicBezTo>
                      <a:pt x="0" y="13786"/>
                      <a:pt x="1161" y="12476"/>
                      <a:pt x="3080" y="10881"/>
                    </a:cubicBezTo>
                    <a:cubicBezTo>
                      <a:pt x="3080" y="11147"/>
                      <a:pt x="3080" y="11421"/>
                      <a:pt x="3080" y="11421"/>
                    </a:cubicBezTo>
                    <a:cubicBezTo>
                      <a:pt x="3080" y="12136"/>
                      <a:pt x="3249" y="12717"/>
                      <a:pt x="3456" y="12717"/>
                    </a:cubicBezTo>
                    <a:cubicBezTo>
                      <a:pt x="3663" y="12717"/>
                      <a:pt x="3831" y="12136"/>
                      <a:pt x="3831" y="11421"/>
                    </a:cubicBezTo>
                    <a:lnTo>
                      <a:pt x="3831" y="10286"/>
                    </a:lnTo>
                    <a:cubicBezTo>
                      <a:pt x="4014" y="10142"/>
                      <a:pt x="4222" y="9996"/>
                      <a:pt x="4416" y="9851"/>
                    </a:cubicBezTo>
                    <a:cubicBezTo>
                      <a:pt x="4178" y="10528"/>
                      <a:pt x="3987" y="11420"/>
                      <a:pt x="3874" y="12488"/>
                    </a:cubicBezTo>
                    <a:cubicBezTo>
                      <a:pt x="3535" y="15693"/>
                      <a:pt x="4016" y="19261"/>
                      <a:pt x="4946" y="20431"/>
                    </a:cubicBezTo>
                    <a:cubicBezTo>
                      <a:pt x="5875" y="21600"/>
                      <a:pt x="6908" y="19940"/>
                      <a:pt x="7247" y="16734"/>
                    </a:cubicBezTo>
                    <a:cubicBezTo>
                      <a:pt x="7586" y="13529"/>
                      <a:pt x="7105" y="9960"/>
                      <a:pt x="6176" y="8791"/>
                    </a:cubicBezTo>
                    <a:cubicBezTo>
                      <a:pt x="6144" y="8751"/>
                      <a:pt x="6112" y="8723"/>
                      <a:pt x="6080" y="8689"/>
                    </a:cubicBezTo>
                    <a:cubicBezTo>
                      <a:pt x="6294" y="8549"/>
                      <a:pt x="6495" y="8405"/>
                      <a:pt x="6718" y="8267"/>
                    </a:cubicBezTo>
                    <a:cubicBezTo>
                      <a:pt x="6718" y="8534"/>
                      <a:pt x="6718" y="8869"/>
                      <a:pt x="6718" y="8869"/>
                    </a:cubicBezTo>
                    <a:cubicBezTo>
                      <a:pt x="6718" y="9389"/>
                      <a:pt x="6840" y="9811"/>
                      <a:pt x="6990" y="9811"/>
                    </a:cubicBezTo>
                    <a:cubicBezTo>
                      <a:pt x="7141" y="9811"/>
                      <a:pt x="7264" y="9389"/>
                      <a:pt x="7264" y="8869"/>
                    </a:cubicBezTo>
                    <a:lnTo>
                      <a:pt x="7264" y="7973"/>
                    </a:lnTo>
                    <a:lnTo>
                      <a:pt x="7185" y="7973"/>
                    </a:lnTo>
                    <a:cubicBezTo>
                      <a:pt x="7205" y="7961"/>
                      <a:pt x="7222" y="7948"/>
                      <a:pt x="7242" y="7937"/>
                    </a:cubicBezTo>
                    <a:cubicBezTo>
                      <a:pt x="8200" y="7376"/>
                      <a:pt x="9507" y="6639"/>
                      <a:pt x="10868" y="5879"/>
                    </a:cubicBezTo>
                    <a:cubicBezTo>
                      <a:pt x="10868" y="6036"/>
                      <a:pt x="10868" y="6380"/>
                      <a:pt x="10868" y="6380"/>
                    </a:cubicBezTo>
                    <a:cubicBezTo>
                      <a:pt x="10868" y="6739"/>
                      <a:pt x="10953" y="7031"/>
                      <a:pt x="11057" y="7031"/>
                    </a:cubicBezTo>
                    <a:cubicBezTo>
                      <a:pt x="11161" y="7031"/>
                      <a:pt x="11247" y="6739"/>
                      <a:pt x="11247" y="6380"/>
                    </a:cubicBezTo>
                    <a:lnTo>
                      <a:pt x="11247" y="5758"/>
                    </a:lnTo>
                    <a:lnTo>
                      <a:pt x="11085" y="5758"/>
                    </a:lnTo>
                    <a:cubicBezTo>
                      <a:pt x="15766" y="3146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" name="íṡlïde"/>
              <p:cNvSpPr/>
              <p:nvPr/>
            </p:nvSpPr>
            <p:spPr>
              <a:xfrm>
                <a:off x="7170903" y="4317991"/>
                <a:ext cx="536090" cy="536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5" y="21600"/>
                    </a:moveTo>
                    <a:cubicBezTo>
                      <a:pt x="16746" y="21600"/>
                      <a:pt x="21600" y="16744"/>
                      <a:pt x="21600" y="10798"/>
                    </a:cubicBezTo>
                    <a:cubicBezTo>
                      <a:pt x="21600" y="4853"/>
                      <a:pt x="16746" y="0"/>
                      <a:pt x="10805" y="0"/>
                    </a:cubicBezTo>
                    <a:cubicBezTo>
                      <a:pt x="4854" y="0"/>
                      <a:pt x="0" y="4853"/>
                      <a:pt x="0" y="10798"/>
                    </a:cubicBezTo>
                    <a:cubicBezTo>
                      <a:pt x="0" y="16744"/>
                      <a:pt x="4854" y="21600"/>
                      <a:pt x="10805" y="216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75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0" name="í$ļiďe"/>
              <p:cNvSpPr/>
              <p:nvPr/>
            </p:nvSpPr>
            <p:spPr>
              <a:xfrm>
                <a:off x="1792087" y="3804637"/>
                <a:ext cx="3987050" cy="1113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6" y="17"/>
                    </a:lnTo>
                    <a:cubicBezTo>
                      <a:pt x="96" y="51"/>
                      <a:pt x="6152" y="3444"/>
                      <a:pt x="10869" y="6183"/>
                    </a:cubicBezTo>
                    <a:lnTo>
                      <a:pt x="10869" y="6621"/>
                    </a:lnTo>
                    <a:cubicBezTo>
                      <a:pt x="10869" y="6995"/>
                      <a:pt x="10953" y="7297"/>
                      <a:pt x="11057" y="7297"/>
                    </a:cubicBezTo>
                    <a:cubicBezTo>
                      <a:pt x="11162" y="7297"/>
                      <a:pt x="11246" y="6995"/>
                      <a:pt x="11246" y="6621"/>
                    </a:cubicBezTo>
                    <a:cubicBezTo>
                      <a:pt x="11246" y="6621"/>
                      <a:pt x="11246" y="6502"/>
                      <a:pt x="11246" y="6407"/>
                    </a:cubicBezTo>
                    <a:cubicBezTo>
                      <a:pt x="12384" y="7070"/>
                      <a:pt x="13535" y="7738"/>
                      <a:pt x="14358" y="8238"/>
                    </a:cubicBezTo>
                    <a:cubicBezTo>
                      <a:pt x="14543" y="8351"/>
                      <a:pt x="14711" y="8473"/>
                      <a:pt x="14891" y="8588"/>
                    </a:cubicBezTo>
                    <a:lnTo>
                      <a:pt x="14891" y="9207"/>
                    </a:lnTo>
                    <a:cubicBezTo>
                      <a:pt x="14891" y="9746"/>
                      <a:pt x="15013" y="10185"/>
                      <a:pt x="15164" y="10185"/>
                    </a:cubicBezTo>
                    <a:cubicBezTo>
                      <a:pt x="15315" y="10185"/>
                      <a:pt x="15436" y="9746"/>
                      <a:pt x="15436" y="9207"/>
                    </a:cubicBezTo>
                    <a:cubicBezTo>
                      <a:pt x="15436" y="9207"/>
                      <a:pt x="15436" y="9051"/>
                      <a:pt x="15436" y="8945"/>
                    </a:cubicBezTo>
                    <a:cubicBezTo>
                      <a:pt x="15584" y="9045"/>
                      <a:pt x="15714" y="9147"/>
                      <a:pt x="15858" y="9247"/>
                    </a:cubicBezTo>
                    <a:cubicBezTo>
                      <a:pt x="15215" y="10228"/>
                      <a:pt x="14762" y="12514"/>
                      <a:pt x="14762" y="15169"/>
                    </a:cubicBezTo>
                    <a:cubicBezTo>
                      <a:pt x="14762" y="18712"/>
                      <a:pt x="15569" y="21600"/>
                      <a:pt x="16558" y="21600"/>
                    </a:cubicBezTo>
                    <a:cubicBezTo>
                      <a:pt x="17547" y="21600"/>
                      <a:pt x="18354" y="18712"/>
                      <a:pt x="18354" y="15169"/>
                    </a:cubicBezTo>
                    <a:cubicBezTo>
                      <a:pt x="18354" y="13464"/>
                      <a:pt x="18166" y="11916"/>
                      <a:pt x="17862" y="10763"/>
                    </a:cubicBezTo>
                    <a:cubicBezTo>
                      <a:pt x="18009" y="10883"/>
                      <a:pt x="18174" y="11007"/>
                      <a:pt x="18314" y="11126"/>
                    </a:cubicBezTo>
                    <a:lnTo>
                      <a:pt x="18314" y="11857"/>
                    </a:lnTo>
                    <a:cubicBezTo>
                      <a:pt x="18314" y="12599"/>
                      <a:pt x="18482" y="13202"/>
                      <a:pt x="18689" y="13202"/>
                    </a:cubicBezTo>
                    <a:cubicBezTo>
                      <a:pt x="18897" y="13202"/>
                      <a:pt x="19064" y="12599"/>
                      <a:pt x="19064" y="11857"/>
                    </a:cubicBezTo>
                    <a:cubicBezTo>
                      <a:pt x="19064" y="11857"/>
                      <a:pt x="19064" y="11793"/>
                      <a:pt x="19064" y="11785"/>
                    </a:cubicBezTo>
                    <a:cubicBezTo>
                      <a:pt x="20642" y="13207"/>
                      <a:pt x="21600" y="14313"/>
                      <a:pt x="21600" y="14313"/>
                    </a:cubicBezTo>
                    <a:cubicBezTo>
                      <a:pt x="21600" y="14313"/>
                      <a:pt x="21380" y="8673"/>
                      <a:pt x="21380" y="8673"/>
                    </a:cubicBezTo>
                    <a:cubicBezTo>
                      <a:pt x="21303" y="8603"/>
                      <a:pt x="20990" y="8447"/>
                      <a:pt x="20572" y="8252"/>
                    </a:cubicBezTo>
                    <a:lnTo>
                      <a:pt x="20572" y="67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1" name="îṧḷiḑè"/>
              <p:cNvSpPr/>
              <p:nvPr/>
            </p:nvSpPr>
            <p:spPr>
              <a:xfrm>
                <a:off x="4580187" y="4317991"/>
                <a:ext cx="536094" cy="536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4" y="21600"/>
                    </a:moveTo>
                    <a:cubicBezTo>
                      <a:pt x="16746" y="21600"/>
                      <a:pt x="21600" y="16744"/>
                      <a:pt x="21600" y="10798"/>
                    </a:cubicBezTo>
                    <a:cubicBezTo>
                      <a:pt x="21600" y="4853"/>
                      <a:pt x="16746" y="0"/>
                      <a:pt x="10804" y="0"/>
                    </a:cubicBezTo>
                    <a:cubicBezTo>
                      <a:pt x="4854" y="0"/>
                      <a:pt x="0" y="4853"/>
                      <a:pt x="0" y="10798"/>
                    </a:cubicBezTo>
                    <a:cubicBezTo>
                      <a:pt x="0" y="16744"/>
                      <a:pt x="4854" y="21600"/>
                      <a:pt x="10804" y="216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75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" name="iṡľiḍe"/>
              <p:cNvSpPr/>
              <p:nvPr/>
            </p:nvSpPr>
            <p:spPr>
              <a:xfrm>
                <a:off x="5404746" y="3270600"/>
                <a:ext cx="1386337" cy="1386323"/>
              </a:xfrm>
              <a:prstGeom prst="ellipse">
                <a:avLst/>
              </a:prstGeom>
              <a:solidFill>
                <a:srgbClr val="FFFFFF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3" name="îSlïdè"/>
              <p:cNvSpPr/>
              <p:nvPr/>
            </p:nvSpPr>
            <p:spPr>
              <a:xfrm>
                <a:off x="5441091" y="1862843"/>
                <a:ext cx="1313670" cy="275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3" y="0"/>
                    </a:moveTo>
                    <a:lnTo>
                      <a:pt x="10003" y="11330"/>
                    </a:lnTo>
                    <a:cubicBezTo>
                      <a:pt x="4412" y="11525"/>
                      <a:pt x="0" y="13743"/>
                      <a:pt x="0" y="16455"/>
                    </a:cubicBezTo>
                    <a:cubicBezTo>
                      <a:pt x="0" y="19296"/>
                      <a:pt x="4836" y="21600"/>
                      <a:pt x="10800" y="21600"/>
                    </a:cubicBezTo>
                    <a:cubicBezTo>
                      <a:pt x="16764" y="21600"/>
                      <a:pt x="21600" y="19296"/>
                      <a:pt x="21600" y="16455"/>
                    </a:cubicBezTo>
                    <a:cubicBezTo>
                      <a:pt x="21600" y="13730"/>
                      <a:pt x="17147" y="11506"/>
                      <a:pt x="11520" y="11329"/>
                    </a:cubicBezTo>
                    <a:lnTo>
                      <a:pt x="1076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" name="iṣ1ïde"/>
              <p:cNvSpPr/>
              <p:nvPr/>
            </p:nvSpPr>
            <p:spPr>
              <a:xfrm>
                <a:off x="5685828" y="3630800"/>
                <a:ext cx="847478" cy="14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9" y="0"/>
                    </a:moveTo>
                    <a:lnTo>
                      <a:pt x="0" y="21600"/>
                    </a:lnTo>
                    <a:lnTo>
                      <a:pt x="2860" y="21600"/>
                    </a:lnTo>
                    <a:lnTo>
                      <a:pt x="2869" y="21470"/>
                    </a:lnTo>
                    <a:lnTo>
                      <a:pt x="10262" y="21470"/>
                    </a:lnTo>
                    <a:lnTo>
                      <a:pt x="10262" y="0"/>
                    </a:lnTo>
                    <a:lnTo>
                      <a:pt x="4689" y="0"/>
                    </a:lnTo>
                    <a:lnTo>
                      <a:pt x="4328" y="0"/>
                    </a:lnTo>
                    <a:lnTo>
                      <a:pt x="1829" y="0"/>
                    </a:lnTo>
                    <a:close/>
                    <a:moveTo>
                      <a:pt x="11275" y="0"/>
                    </a:moveTo>
                    <a:lnTo>
                      <a:pt x="11275" y="21470"/>
                    </a:lnTo>
                    <a:lnTo>
                      <a:pt x="18718" y="21470"/>
                    </a:lnTo>
                    <a:cubicBezTo>
                      <a:pt x="18718" y="21470"/>
                      <a:pt x="18672" y="20791"/>
                      <a:pt x="18669" y="20744"/>
                    </a:cubicBezTo>
                    <a:lnTo>
                      <a:pt x="18740" y="21548"/>
                    </a:lnTo>
                    <a:lnTo>
                      <a:pt x="21600" y="21548"/>
                    </a:lnTo>
                    <a:lnTo>
                      <a:pt x="19637" y="0"/>
                    </a:lnTo>
                    <a:lnTo>
                      <a:pt x="17210" y="0"/>
                    </a:lnTo>
                    <a:lnTo>
                      <a:pt x="11275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" name="ïsľïďê"/>
              <p:cNvSpPr/>
              <p:nvPr/>
            </p:nvSpPr>
            <p:spPr>
              <a:xfrm>
                <a:off x="5795745" y="3926535"/>
                <a:ext cx="604340" cy="604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5" y="21600"/>
                    </a:moveTo>
                    <a:cubicBezTo>
                      <a:pt x="16746" y="21600"/>
                      <a:pt x="21600" y="16744"/>
                      <a:pt x="21600" y="10798"/>
                    </a:cubicBezTo>
                    <a:cubicBezTo>
                      <a:pt x="21600" y="4853"/>
                      <a:pt x="16746" y="0"/>
                      <a:pt x="10805" y="0"/>
                    </a:cubicBezTo>
                    <a:cubicBezTo>
                      <a:pt x="4854" y="0"/>
                      <a:pt x="0" y="4853"/>
                      <a:pt x="0" y="10798"/>
                    </a:cubicBezTo>
                    <a:cubicBezTo>
                      <a:pt x="0" y="16744"/>
                      <a:pt x="4854" y="21600"/>
                      <a:pt x="10805" y="216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grpSp>
        <p:nvGrpSpPr>
          <p:cNvPr id="32" name="群組 31"/>
          <p:cNvGrpSpPr/>
          <p:nvPr/>
        </p:nvGrpSpPr>
        <p:grpSpPr>
          <a:xfrm>
            <a:off x="975095" y="1315557"/>
            <a:ext cx="6641103" cy="540000"/>
            <a:chOff x="1253450" y="5209771"/>
            <a:chExt cx="6641103" cy="540000"/>
          </a:xfrm>
        </p:grpSpPr>
        <p:sp>
          <p:nvSpPr>
            <p:cNvPr id="33" name="文本框 43"/>
            <p:cNvSpPr txBox="1"/>
            <p:nvPr/>
          </p:nvSpPr>
          <p:spPr>
            <a:xfrm>
              <a:off x="1792361" y="5274356"/>
              <a:ext cx="6102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400" b="1" dirty="0"/>
                <a:t>標點符號是休息的地方不是錯愕的</a:t>
              </a:r>
              <a:r>
                <a:rPr lang="zh-TW" altLang="en-US" sz="2400" b="1" dirty="0" smtClean="0"/>
                <a:t>地方。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1253450" y="5209771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like_273766"/>
            <p:cNvSpPr>
              <a:spLocks noChangeAspect="1"/>
            </p:cNvSpPr>
            <p:nvPr/>
          </p:nvSpPr>
          <p:spPr bwMode="auto">
            <a:xfrm>
              <a:off x="1343450" y="5295144"/>
              <a:ext cx="339375" cy="324000"/>
            </a:xfrm>
            <a:custGeom>
              <a:avLst/>
              <a:gdLst>
                <a:gd name="T0" fmla="*/ 6642 w 6842"/>
                <a:gd name="T1" fmla="*/ 3464 h 6542"/>
                <a:gd name="T2" fmla="*/ 6082 w 6842"/>
                <a:gd name="T3" fmla="*/ 2276 h 6542"/>
                <a:gd name="T4" fmla="*/ 4551 w 6842"/>
                <a:gd name="T5" fmla="*/ 1138 h 6542"/>
                <a:gd name="T6" fmla="*/ 3182 w 6842"/>
                <a:gd name="T7" fmla="*/ 173 h 6542"/>
                <a:gd name="T8" fmla="*/ 3129 w 6842"/>
                <a:gd name="T9" fmla="*/ 1249 h 6542"/>
                <a:gd name="T10" fmla="*/ 2276 w 6842"/>
                <a:gd name="T11" fmla="*/ 3041 h 6542"/>
                <a:gd name="T12" fmla="*/ 2133 w 6842"/>
                <a:gd name="T13" fmla="*/ 2845 h 6542"/>
                <a:gd name="T14" fmla="*/ 0 w 6842"/>
                <a:gd name="T15" fmla="*/ 3556 h 6542"/>
                <a:gd name="T16" fmla="*/ 711 w 6842"/>
                <a:gd name="T17" fmla="*/ 6542 h 6542"/>
                <a:gd name="T18" fmla="*/ 2234 w 6842"/>
                <a:gd name="T19" fmla="*/ 6073 h 6542"/>
                <a:gd name="T20" fmla="*/ 5598 w 6842"/>
                <a:gd name="T21" fmla="*/ 6258 h 6542"/>
                <a:gd name="T22" fmla="*/ 6191 w 6842"/>
                <a:gd name="T23" fmla="*/ 5334 h 6542"/>
                <a:gd name="T24" fmla="*/ 6475 w 6842"/>
                <a:gd name="T25" fmla="*/ 4481 h 6542"/>
                <a:gd name="T26" fmla="*/ 1991 w 6842"/>
                <a:gd name="T27" fmla="*/ 5831 h 6542"/>
                <a:gd name="T28" fmla="*/ 711 w 6842"/>
                <a:gd name="T29" fmla="*/ 6258 h 6542"/>
                <a:gd name="T30" fmla="*/ 284 w 6842"/>
                <a:gd name="T31" fmla="*/ 3556 h 6542"/>
                <a:gd name="T32" fmla="*/ 711 w 6842"/>
                <a:gd name="T33" fmla="*/ 3131 h 6542"/>
                <a:gd name="T34" fmla="*/ 1991 w 6842"/>
                <a:gd name="T35" fmla="*/ 3273 h 6542"/>
                <a:gd name="T36" fmla="*/ 1991 w 6842"/>
                <a:gd name="T37" fmla="*/ 5831 h 6542"/>
                <a:gd name="T38" fmla="*/ 6108 w 6842"/>
                <a:gd name="T39" fmla="*/ 4359 h 6542"/>
                <a:gd name="T40" fmla="*/ 6258 w 6842"/>
                <a:gd name="T41" fmla="*/ 4765 h 6542"/>
                <a:gd name="T42" fmla="*/ 5824 w 6842"/>
                <a:gd name="T43" fmla="*/ 5212 h 6542"/>
                <a:gd name="T44" fmla="*/ 5964 w 6842"/>
                <a:gd name="T45" fmla="*/ 5700 h 6542"/>
                <a:gd name="T46" fmla="*/ 2987 w 6842"/>
                <a:gd name="T47" fmla="*/ 5974 h 6542"/>
                <a:gd name="T48" fmla="*/ 2276 w 6842"/>
                <a:gd name="T49" fmla="*/ 3360 h 6542"/>
                <a:gd name="T50" fmla="*/ 2546 w 6842"/>
                <a:gd name="T51" fmla="*/ 3190 h 6542"/>
                <a:gd name="T52" fmla="*/ 3412 w 6842"/>
                <a:gd name="T53" fmla="*/ 1282 h 6542"/>
                <a:gd name="T54" fmla="*/ 3697 w 6842"/>
                <a:gd name="T55" fmla="*/ 286 h 6542"/>
                <a:gd name="T56" fmla="*/ 3991 w 6842"/>
                <a:gd name="T57" fmla="*/ 2369 h 6542"/>
                <a:gd name="T58" fmla="*/ 4124 w 6842"/>
                <a:gd name="T59" fmla="*/ 2561 h 6542"/>
                <a:gd name="T60" fmla="*/ 6540 w 6842"/>
                <a:gd name="T61" fmla="*/ 2948 h 6542"/>
                <a:gd name="T62" fmla="*/ 6270 w 6842"/>
                <a:gd name="T63" fmla="*/ 3477 h 6542"/>
                <a:gd name="T64" fmla="*/ 6542 w 6842"/>
                <a:gd name="T65" fmla="*/ 3912 h 6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42" h="6542">
                  <a:moveTo>
                    <a:pt x="6827" y="3912"/>
                  </a:moveTo>
                  <a:cubicBezTo>
                    <a:pt x="6827" y="3741"/>
                    <a:pt x="6759" y="3581"/>
                    <a:pt x="6642" y="3464"/>
                  </a:cubicBezTo>
                  <a:cubicBezTo>
                    <a:pt x="6775" y="3318"/>
                    <a:pt x="6842" y="3123"/>
                    <a:pt x="6824" y="2921"/>
                  </a:cubicBezTo>
                  <a:cubicBezTo>
                    <a:pt x="6791" y="2559"/>
                    <a:pt x="6465" y="2276"/>
                    <a:pt x="6082" y="2276"/>
                  </a:cubicBezTo>
                  <a:lnTo>
                    <a:pt x="4325" y="2276"/>
                  </a:lnTo>
                  <a:cubicBezTo>
                    <a:pt x="4412" y="2012"/>
                    <a:pt x="4551" y="1527"/>
                    <a:pt x="4551" y="1138"/>
                  </a:cubicBezTo>
                  <a:cubicBezTo>
                    <a:pt x="4551" y="521"/>
                    <a:pt x="4027" y="0"/>
                    <a:pt x="3698" y="0"/>
                  </a:cubicBezTo>
                  <a:cubicBezTo>
                    <a:pt x="3402" y="0"/>
                    <a:pt x="3191" y="166"/>
                    <a:pt x="3182" y="173"/>
                  </a:cubicBezTo>
                  <a:cubicBezTo>
                    <a:pt x="3148" y="201"/>
                    <a:pt x="3129" y="241"/>
                    <a:pt x="3129" y="285"/>
                  </a:cubicBezTo>
                  <a:lnTo>
                    <a:pt x="3129" y="1249"/>
                  </a:lnTo>
                  <a:lnTo>
                    <a:pt x="2310" y="3024"/>
                  </a:lnTo>
                  <a:lnTo>
                    <a:pt x="2276" y="3041"/>
                  </a:lnTo>
                  <a:lnTo>
                    <a:pt x="2276" y="2987"/>
                  </a:lnTo>
                  <a:cubicBezTo>
                    <a:pt x="2276" y="2908"/>
                    <a:pt x="2212" y="2845"/>
                    <a:pt x="2133" y="2845"/>
                  </a:cubicBezTo>
                  <a:lnTo>
                    <a:pt x="711" y="2845"/>
                  </a:lnTo>
                  <a:cubicBezTo>
                    <a:pt x="319" y="2845"/>
                    <a:pt x="0" y="3164"/>
                    <a:pt x="0" y="3556"/>
                  </a:cubicBezTo>
                  <a:lnTo>
                    <a:pt x="0" y="5831"/>
                  </a:lnTo>
                  <a:cubicBezTo>
                    <a:pt x="0" y="6223"/>
                    <a:pt x="319" y="6542"/>
                    <a:pt x="711" y="6542"/>
                  </a:cubicBezTo>
                  <a:lnTo>
                    <a:pt x="1564" y="6542"/>
                  </a:lnTo>
                  <a:cubicBezTo>
                    <a:pt x="1872" y="6542"/>
                    <a:pt x="2135" y="6346"/>
                    <a:pt x="2234" y="6073"/>
                  </a:cubicBezTo>
                  <a:cubicBezTo>
                    <a:pt x="2471" y="6194"/>
                    <a:pt x="2789" y="6258"/>
                    <a:pt x="2987" y="6258"/>
                  </a:cubicBezTo>
                  <a:lnTo>
                    <a:pt x="5598" y="6258"/>
                  </a:lnTo>
                  <a:cubicBezTo>
                    <a:pt x="5908" y="6258"/>
                    <a:pt x="6178" y="6049"/>
                    <a:pt x="6242" y="5761"/>
                  </a:cubicBezTo>
                  <a:cubicBezTo>
                    <a:pt x="6275" y="5613"/>
                    <a:pt x="6256" y="5464"/>
                    <a:pt x="6191" y="5334"/>
                  </a:cubicBezTo>
                  <a:cubicBezTo>
                    <a:pt x="6401" y="5228"/>
                    <a:pt x="6542" y="5012"/>
                    <a:pt x="6542" y="4765"/>
                  </a:cubicBezTo>
                  <a:cubicBezTo>
                    <a:pt x="6542" y="4664"/>
                    <a:pt x="6519" y="4568"/>
                    <a:pt x="6475" y="4481"/>
                  </a:cubicBezTo>
                  <a:cubicBezTo>
                    <a:pt x="6685" y="4375"/>
                    <a:pt x="6827" y="4158"/>
                    <a:pt x="6827" y="3912"/>
                  </a:cubicBezTo>
                  <a:close/>
                  <a:moveTo>
                    <a:pt x="1991" y="5831"/>
                  </a:moveTo>
                  <a:cubicBezTo>
                    <a:pt x="1991" y="6067"/>
                    <a:pt x="1799" y="6258"/>
                    <a:pt x="1564" y="6258"/>
                  </a:cubicBezTo>
                  <a:lnTo>
                    <a:pt x="711" y="6258"/>
                  </a:lnTo>
                  <a:cubicBezTo>
                    <a:pt x="476" y="6258"/>
                    <a:pt x="284" y="6067"/>
                    <a:pt x="284" y="5831"/>
                  </a:cubicBezTo>
                  <a:lnTo>
                    <a:pt x="284" y="3556"/>
                  </a:lnTo>
                  <a:cubicBezTo>
                    <a:pt x="284" y="3321"/>
                    <a:pt x="476" y="3129"/>
                    <a:pt x="711" y="3129"/>
                  </a:cubicBezTo>
                  <a:lnTo>
                    <a:pt x="711" y="3131"/>
                  </a:lnTo>
                  <a:lnTo>
                    <a:pt x="1991" y="3131"/>
                  </a:lnTo>
                  <a:lnTo>
                    <a:pt x="1991" y="3273"/>
                  </a:lnTo>
                  <a:cubicBezTo>
                    <a:pt x="1991" y="3274"/>
                    <a:pt x="1991" y="3274"/>
                    <a:pt x="1991" y="3275"/>
                  </a:cubicBezTo>
                  <a:lnTo>
                    <a:pt x="1991" y="5831"/>
                  </a:lnTo>
                  <a:close/>
                  <a:moveTo>
                    <a:pt x="6226" y="4263"/>
                  </a:moveTo>
                  <a:cubicBezTo>
                    <a:pt x="6172" y="4269"/>
                    <a:pt x="6125" y="4306"/>
                    <a:pt x="6108" y="4359"/>
                  </a:cubicBezTo>
                  <a:cubicBezTo>
                    <a:pt x="6091" y="4411"/>
                    <a:pt x="6105" y="4469"/>
                    <a:pt x="6145" y="4507"/>
                  </a:cubicBezTo>
                  <a:cubicBezTo>
                    <a:pt x="6218" y="4576"/>
                    <a:pt x="6258" y="4667"/>
                    <a:pt x="6258" y="4765"/>
                  </a:cubicBezTo>
                  <a:cubicBezTo>
                    <a:pt x="6258" y="4944"/>
                    <a:pt x="6122" y="5095"/>
                    <a:pt x="5942" y="5116"/>
                  </a:cubicBezTo>
                  <a:cubicBezTo>
                    <a:pt x="5887" y="5122"/>
                    <a:pt x="5841" y="5159"/>
                    <a:pt x="5824" y="5212"/>
                  </a:cubicBezTo>
                  <a:cubicBezTo>
                    <a:pt x="5806" y="5264"/>
                    <a:pt x="5821" y="5322"/>
                    <a:pt x="5861" y="5360"/>
                  </a:cubicBezTo>
                  <a:cubicBezTo>
                    <a:pt x="5955" y="5449"/>
                    <a:pt x="5992" y="5573"/>
                    <a:pt x="5964" y="5700"/>
                  </a:cubicBezTo>
                  <a:cubicBezTo>
                    <a:pt x="5929" y="5858"/>
                    <a:pt x="5775" y="5974"/>
                    <a:pt x="5598" y="5974"/>
                  </a:cubicBezTo>
                  <a:lnTo>
                    <a:pt x="2987" y="5974"/>
                  </a:lnTo>
                  <a:cubicBezTo>
                    <a:pt x="2775" y="5974"/>
                    <a:pt x="2435" y="5882"/>
                    <a:pt x="2276" y="5764"/>
                  </a:cubicBezTo>
                  <a:lnTo>
                    <a:pt x="2276" y="3360"/>
                  </a:lnTo>
                  <a:lnTo>
                    <a:pt x="2481" y="3258"/>
                  </a:lnTo>
                  <a:cubicBezTo>
                    <a:pt x="2509" y="3243"/>
                    <a:pt x="2532" y="3219"/>
                    <a:pt x="2546" y="3190"/>
                  </a:cubicBezTo>
                  <a:lnTo>
                    <a:pt x="3399" y="1341"/>
                  </a:lnTo>
                  <a:cubicBezTo>
                    <a:pt x="3408" y="1323"/>
                    <a:pt x="3412" y="1302"/>
                    <a:pt x="3412" y="1282"/>
                  </a:cubicBezTo>
                  <a:lnTo>
                    <a:pt x="3412" y="363"/>
                  </a:lnTo>
                  <a:cubicBezTo>
                    <a:pt x="3472" y="331"/>
                    <a:pt x="3574" y="286"/>
                    <a:pt x="3697" y="286"/>
                  </a:cubicBezTo>
                  <a:cubicBezTo>
                    <a:pt x="3853" y="286"/>
                    <a:pt x="4266" y="674"/>
                    <a:pt x="4266" y="1139"/>
                  </a:cubicBezTo>
                  <a:cubicBezTo>
                    <a:pt x="4266" y="1640"/>
                    <a:pt x="3994" y="2362"/>
                    <a:pt x="3991" y="2369"/>
                  </a:cubicBezTo>
                  <a:cubicBezTo>
                    <a:pt x="3974" y="2412"/>
                    <a:pt x="3980" y="2462"/>
                    <a:pt x="4007" y="2500"/>
                  </a:cubicBezTo>
                  <a:cubicBezTo>
                    <a:pt x="4033" y="2538"/>
                    <a:pt x="4077" y="2561"/>
                    <a:pt x="4124" y="2561"/>
                  </a:cubicBezTo>
                  <a:lnTo>
                    <a:pt x="6081" y="2561"/>
                  </a:lnTo>
                  <a:cubicBezTo>
                    <a:pt x="6318" y="2561"/>
                    <a:pt x="6520" y="2731"/>
                    <a:pt x="6540" y="2948"/>
                  </a:cubicBezTo>
                  <a:cubicBezTo>
                    <a:pt x="6555" y="3110"/>
                    <a:pt x="6477" y="3264"/>
                    <a:pt x="6337" y="3350"/>
                  </a:cubicBezTo>
                  <a:cubicBezTo>
                    <a:pt x="6294" y="3377"/>
                    <a:pt x="6268" y="3426"/>
                    <a:pt x="6270" y="3477"/>
                  </a:cubicBezTo>
                  <a:cubicBezTo>
                    <a:pt x="6272" y="3528"/>
                    <a:pt x="6301" y="3574"/>
                    <a:pt x="6347" y="3598"/>
                  </a:cubicBezTo>
                  <a:cubicBezTo>
                    <a:pt x="6467" y="3659"/>
                    <a:pt x="6542" y="3780"/>
                    <a:pt x="6542" y="3912"/>
                  </a:cubicBezTo>
                  <a:cubicBezTo>
                    <a:pt x="6541" y="4091"/>
                    <a:pt x="6406" y="4242"/>
                    <a:pt x="6226" y="426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</p:sp>
      </p:grpSp>
      <p:grpSp>
        <p:nvGrpSpPr>
          <p:cNvPr id="71" name="群組 70"/>
          <p:cNvGrpSpPr/>
          <p:nvPr/>
        </p:nvGrpSpPr>
        <p:grpSpPr>
          <a:xfrm>
            <a:off x="7731079" y="3678172"/>
            <a:ext cx="4021282" cy="2656083"/>
            <a:chOff x="7731079" y="3323324"/>
            <a:chExt cx="4021282" cy="2656083"/>
          </a:xfrm>
        </p:grpSpPr>
        <p:grpSp>
          <p:nvGrpSpPr>
            <p:cNvPr id="65" name="îṡḻiḍé"/>
            <p:cNvGrpSpPr/>
            <p:nvPr/>
          </p:nvGrpSpPr>
          <p:grpSpPr>
            <a:xfrm>
              <a:off x="7731079" y="3323324"/>
              <a:ext cx="468000" cy="477232"/>
              <a:chOff x="1733644" y="1508592"/>
              <a:chExt cx="878080" cy="880403"/>
            </a:xfrm>
          </p:grpSpPr>
          <p:sp>
            <p:nvSpPr>
              <p:cNvPr id="66" name="ïṥḻïḓè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881D6EB-F495-469A-957E-9A8A7529742A}"/>
                  </a:ext>
                </a:extLst>
              </p:cNvPr>
              <p:cNvSpPr/>
              <p:nvPr/>
            </p:nvSpPr>
            <p:spPr bwMode="auto">
              <a:xfrm>
                <a:off x="1733644" y="1508592"/>
                <a:ext cx="878080" cy="88040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3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íṣlidê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B1C476D-D2B2-4AE2-A9C4-814DCB1BDF0F}"/>
                  </a:ext>
                </a:extLst>
              </p:cNvPr>
              <p:cNvSpPr/>
              <p:nvPr/>
            </p:nvSpPr>
            <p:spPr bwMode="auto">
              <a:xfrm>
                <a:off x="1979925" y="1696301"/>
                <a:ext cx="385519" cy="504984"/>
              </a:xfrm>
              <a:custGeom>
                <a:avLst/>
                <a:gdLst>
                  <a:gd name="connsiteX0" fmla="*/ 163146 w 454300"/>
                  <a:gd name="connsiteY0" fmla="*/ 293623 h 595078"/>
                  <a:gd name="connsiteX1" fmla="*/ 165298 w 454300"/>
                  <a:gd name="connsiteY1" fmla="*/ 295413 h 595078"/>
                  <a:gd name="connsiteX2" fmla="*/ 168525 w 454300"/>
                  <a:gd name="connsiteY2" fmla="*/ 298635 h 595078"/>
                  <a:gd name="connsiteX3" fmla="*/ 208684 w 454300"/>
                  <a:gd name="connsiteY3" fmla="*/ 392795 h 595078"/>
                  <a:gd name="connsiteX4" fmla="*/ 210477 w 454300"/>
                  <a:gd name="connsiteY4" fmla="*/ 360931 h 595078"/>
                  <a:gd name="connsiteX5" fmla="*/ 223027 w 454300"/>
                  <a:gd name="connsiteY5" fmla="*/ 351623 h 595078"/>
                  <a:gd name="connsiteX6" fmla="*/ 210477 w 454300"/>
                  <a:gd name="connsiteY6" fmla="*/ 342672 h 595078"/>
                  <a:gd name="connsiteX7" fmla="*/ 218007 w 454300"/>
                  <a:gd name="connsiteY7" fmla="*/ 316178 h 595078"/>
                  <a:gd name="connsiteX8" fmla="*/ 236652 w 454300"/>
                  <a:gd name="connsiteY8" fmla="*/ 316178 h 595078"/>
                  <a:gd name="connsiteX9" fmla="*/ 244182 w 454300"/>
                  <a:gd name="connsiteY9" fmla="*/ 342672 h 595078"/>
                  <a:gd name="connsiteX10" fmla="*/ 231632 w 454300"/>
                  <a:gd name="connsiteY10" fmla="*/ 351623 h 595078"/>
                  <a:gd name="connsiteX11" fmla="*/ 244182 w 454300"/>
                  <a:gd name="connsiteY11" fmla="*/ 360931 h 595078"/>
                  <a:gd name="connsiteX12" fmla="*/ 245616 w 454300"/>
                  <a:gd name="connsiteY12" fmla="*/ 392795 h 595078"/>
                  <a:gd name="connsiteX13" fmla="*/ 285775 w 454300"/>
                  <a:gd name="connsiteY13" fmla="*/ 298635 h 595078"/>
                  <a:gd name="connsiteX14" fmla="*/ 289361 w 454300"/>
                  <a:gd name="connsiteY14" fmla="*/ 295413 h 595078"/>
                  <a:gd name="connsiteX15" fmla="*/ 291512 w 454300"/>
                  <a:gd name="connsiteY15" fmla="*/ 293623 h 595078"/>
                  <a:gd name="connsiteX16" fmla="*/ 305496 w 454300"/>
                  <a:gd name="connsiteY16" fmla="*/ 307228 h 595078"/>
                  <a:gd name="connsiteX17" fmla="*/ 385814 w 454300"/>
                  <a:gd name="connsiteY17" fmla="*/ 342314 h 595078"/>
                  <a:gd name="connsiteX18" fmla="*/ 415575 w 454300"/>
                  <a:gd name="connsiteY18" fmla="*/ 362363 h 595078"/>
                  <a:gd name="connsiteX19" fmla="*/ 454300 w 454300"/>
                  <a:gd name="connsiteY19" fmla="*/ 530634 h 595078"/>
                  <a:gd name="connsiteX20" fmla="*/ 447846 w 454300"/>
                  <a:gd name="connsiteY20" fmla="*/ 552115 h 595078"/>
                  <a:gd name="connsiteX21" fmla="*/ 228046 w 454300"/>
                  <a:gd name="connsiteY21" fmla="*/ 595078 h 595078"/>
                  <a:gd name="connsiteX22" fmla="*/ 227329 w 454300"/>
                  <a:gd name="connsiteY22" fmla="*/ 595078 h 595078"/>
                  <a:gd name="connsiteX23" fmla="*/ 226612 w 454300"/>
                  <a:gd name="connsiteY23" fmla="*/ 595078 h 595078"/>
                  <a:gd name="connsiteX24" fmla="*/ 6454 w 454300"/>
                  <a:gd name="connsiteY24" fmla="*/ 552115 h 595078"/>
                  <a:gd name="connsiteX25" fmla="*/ 0 w 454300"/>
                  <a:gd name="connsiteY25" fmla="*/ 530634 h 595078"/>
                  <a:gd name="connsiteX26" fmla="*/ 38725 w 454300"/>
                  <a:gd name="connsiteY26" fmla="*/ 362363 h 595078"/>
                  <a:gd name="connsiteX27" fmla="*/ 68844 w 454300"/>
                  <a:gd name="connsiteY27" fmla="*/ 342314 h 595078"/>
                  <a:gd name="connsiteX28" fmla="*/ 149162 w 454300"/>
                  <a:gd name="connsiteY28" fmla="*/ 307228 h 595078"/>
                  <a:gd name="connsiteX29" fmla="*/ 163146 w 454300"/>
                  <a:gd name="connsiteY29" fmla="*/ 293623 h 595078"/>
                  <a:gd name="connsiteX30" fmla="*/ 328077 w 454300"/>
                  <a:gd name="connsiteY30" fmla="*/ 159323 h 595078"/>
                  <a:gd name="connsiteX31" fmla="*/ 327002 w 454300"/>
                  <a:gd name="connsiteY31" fmla="*/ 160039 h 595078"/>
                  <a:gd name="connsiteX32" fmla="*/ 323416 w 454300"/>
                  <a:gd name="connsiteY32" fmla="*/ 161830 h 595078"/>
                  <a:gd name="connsiteX33" fmla="*/ 228753 w 454300"/>
                  <a:gd name="connsiteY33" fmla="*/ 178657 h 595078"/>
                  <a:gd name="connsiteX34" fmla="*/ 130504 w 454300"/>
                  <a:gd name="connsiteY34" fmla="*/ 160039 h 595078"/>
                  <a:gd name="connsiteX35" fmla="*/ 133373 w 454300"/>
                  <a:gd name="connsiteY35" fmla="*/ 178299 h 595078"/>
                  <a:gd name="connsiteX36" fmla="*/ 133731 w 454300"/>
                  <a:gd name="connsiteY36" fmla="*/ 179015 h 595078"/>
                  <a:gd name="connsiteX37" fmla="*/ 138393 w 454300"/>
                  <a:gd name="connsiteY37" fmla="*/ 190830 h 595078"/>
                  <a:gd name="connsiteX38" fmla="*/ 142696 w 454300"/>
                  <a:gd name="connsiteY38" fmla="*/ 199781 h 595078"/>
                  <a:gd name="connsiteX39" fmla="*/ 226243 w 454300"/>
                  <a:gd name="connsiteY39" fmla="*/ 295733 h 595078"/>
                  <a:gd name="connsiteX40" fmla="*/ 315886 w 454300"/>
                  <a:gd name="connsiteY40" fmla="*/ 199781 h 595078"/>
                  <a:gd name="connsiteX41" fmla="*/ 319830 w 454300"/>
                  <a:gd name="connsiteY41" fmla="*/ 191188 h 595078"/>
                  <a:gd name="connsiteX42" fmla="*/ 324492 w 454300"/>
                  <a:gd name="connsiteY42" fmla="*/ 180805 h 595078"/>
                  <a:gd name="connsiteX43" fmla="*/ 324850 w 454300"/>
                  <a:gd name="connsiteY43" fmla="*/ 180089 h 595078"/>
                  <a:gd name="connsiteX44" fmla="*/ 328077 w 454300"/>
                  <a:gd name="connsiteY44" fmla="*/ 159323 h 595078"/>
                  <a:gd name="connsiteX45" fmla="*/ 215127 w 454300"/>
                  <a:gd name="connsiteY45" fmla="*/ 104187 h 595078"/>
                  <a:gd name="connsiteX46" fmla="*/ 212976 w 454300"/>
                  <a:gd name="connsiteY46" fmla="*/ 106693 h 595078"/>
                  <a:gd name="connsiteX47" fmla="*/ 212976 w 454300"/>
                  <a:gd name="connsiteY47" fmla="*/ 107051 h 595078"/>
                  <a:gd name="connsiteX48" fmla="*/ 216203 w 454300"/>
                  <a:gd name="connsiteY48" fmla="*/ 104187 h 595078"/>
                  <a:gd name="connsiteX49" fmla="*/ 215127 w 454300"/>
                  <a:gd name="connsiteY49" fmla="*/ 104187 h 595078"/>
                  <a:gd name="connsiteX50" fmla="*/ 190027 w 454300"/>
                  <a:gd name="connsiteY50" fmla="*/ 99532 h 595078"/>
                  <a:gd name="connsiteX51" fmla="*/ 188234 w 454300"/>
                  <a:gd name="connsiteY51" fmla="*/ 101322 h 595078"/>
                  <a:gd name="connsiteX52" fmla="*/ 210466 w 454300"/>
                  <a:gd name="connsiteY52" fmla="*/ 123162 h 595078"/>
                  <a:gd name="connsiteX53" fmla="*/ 211900 w 454300"/>
                  <a:gd name="connsiteY53" fmla="*/ 121372 h 595078"/>
                  <a:gd name="connsiteX54" fmla="*/ 211183 w 454300"/>
                  <a:gd name="connsiteY54" fmla="*/ 121014 h 595078"/>
                  <a:gd name="connsiteX55" fmla="*/ 202219 w 454300"/>
                  <a:gd name="connsiteY55" fmla="*/ 114928 h 595078"/>
                  <a:gd name="connsiteX56" fmla="*/ 209032 w 454300"/>
                  <a:gd name="connsiteY56" fmla="*/ 109915 h 595078"/>
                  <a:gd name="connsiteX57" fmla="*/ 208314 w 454300"/>
                  <a:gd name="connsiteY57" fmla="*/ 106335 h 595078"/>
                  <a:gd name="connsiteX58" fmla="*/ 205087 w 454300"/>
                  <a:gd name="connsiteY58" fmla="*/ 103113 h 595078"/>
                  <a:gd name="connsiteX59" fmla="*/ 190027 w 454300"/>
                  <a:gd name="connsiteY59" fmla="*/ 99532 h 595078"/>
                  <a:gd name="connsiteX60" fmla="*/ 211183 w 454300"/>
                  <a:gd name="connsiteY60" fmla="*/ 90940 h 595078"/>
                  <a:gd name="connsiteX61" fmla="*/ 211542 w 454300"/>
                  <a:gd name="connsiteY61" fmla="*/ 97026 h 595078"/>
                  <a:gd name="connsiteX62" fmla="*/ 214769 w 454300"/>
                  <a:gd name="connsiteY62" fmla="*/ 99890 h 595078"/>
                  <a:gd name="connsiteX63" fmla="*/ 224450 w 454300"/>
                  <a:gd name="connsiteY63" fmla="*/ 100248 h 595078"/>
                  <a:gd name="connsiteX64" fmla="*/ 225167 w 454300"/>
                  <a:gd name="connsiteY64" fmla="*/ 100248 h 595078"/>
                  <a:gd name="connsiteX65" fmla="*/ 225884 w 454300"/>
                  <a:gd name="connsiteY65" fmla="*/ 99890 h 595078"/>
                  <a:gd name="connsiteX66" fmla="*/ 212976 w 454300"/>
                  <a:gd name="connsiteY66" fmla="*/ 92014 h 595078"/>
                  <a:gd name="connsiteX67" fmla="*/ 211183 w 454300"/>
                  <a:gd name="connsiteY67" fmla="*/ 90940 h 595078"/>
                  <a:gd name="connsiteX68" fmla="*/ 243813 w 454300"/>
                  <a:gd name="connsiteY68" fmla="*/ 75902 h 595078"/>
                  <a:gd name="connsiteX69" fmla="*/ 241303 w 454300"/>
                  <a:gd name="connsiteY69" fmla="*/ 78051 h 595078"/>
                  <a:gd name="connsiteX70" fmla="*/ 241303 w 454300"/>
                  <a:gd name="connsiteY70" fmla="*/ 80915 h 595078"/>
                  <a:gd name="connsiteX71" fmla="*/ 243813 w 454300"/>
                  <a:gd name="connsiteY71" fmla="*/ 81631 h 595078"/>
                  <a:gd name="connsiteX72" fmla="*/ 249192 w 454300"/>
                  <a:gd name="connsiteY72" fmla="*/ 76618 h 595078"/>
                  <a:gd name="connsiteX73" fmla="*/ 243813 w 454300"/>
                  <a:gd name="connsiteY73" fmla="*/ 75902 h 595078"/>
                  <a:gd name="connsiteX74" fmla="*/ 204729 w 454300"/>
                  <a:gd name="connsiteY74" fmla="*/ 75902 h 595078"/>
                  <a:gd name="connsiteX75" fmla="*/ 188952 w 454300"/>
                  <a:gd name="connsiteY75" fmla="*/ 80199 h 595078"/>
                  <a:gd name="connsiteX76" fmla="*/ 186083 w 454300"/>
                  <a:gd name="connsiteY76" fmla="*/ 84137 h 595078"/>
                  <a:gd name="connsiteX77" fmla="*/ 185724 w 454300"/>
                  <a:gd name="connsiteY77" fmla="*/ 87359 h 595078"/>
                  <a:gd name="connsiteX78" fmla="*/ 186083 w 454300"/>
                  <a:gd name="connsiteY78" fmla="*/ 90224 h 595078"/>
                  <a:gd name="connsiteX79" fmla="*/ 188952 w 454300"/>
                  <a:gd name="connsiteY79" fmla="*/ 94520 h 595078"/>
                  <a:gd name="connsiteX80" fmla="*/ 204729 w 454300"/>
                  <a:gd name="connsiteY80" fmla="*/ 98816 h 595078"/>
                  <a:gd name="connsiteX81" fmla="*/ 207239 w 454300"/>
                  <a:gd name="connsiteY81" fmla="*/ 96310 h 595078"/>
                  <a:gd name="connsiteX82" fmla="*/ 206880 w 454300"/>
                  <a:gd name="connsiteY82" fmla="*/ 87359 h 595078"/>
                  <a:gd name="connsiteX83" fmla="*/ 207239 w 454300"/>
                  <a:gd name="connsiteY83" fmla="*/ 78051 h 595078"/>
                  <a:gd name="connsiteX84" fmla="*/ 204729 w 454300"/>
                  <a:gd name="connsiteY84" fmla="*/ 75902 h 595078"/>
                  <a:gd name="connsiteX85" fmla="*/ 214769 w 454300"/>
                  <a:gd name="connsiteY85" fmla="*/ 74470 h 595078"/>
                  <a:gd name="connsiteX86" fmla="*/ 211542 w 454300"/>
                  <a:gd name="connsiteY86" fmla="*/ 77693 h 595078"/>
                  <a:gd name="connsiteX87" fmla="*/ 211542 w 454300"/>
                  <a:gd name="connsiteY87" fmla="*/ 79483 h 595078"/>
                  <a:gd name="connsiteX88" fmla="*/ 212259 w 454300"/>
                  <a:gd name="connsiteY88" fmla="*/ 79125 h 595078"/>
                  <a:gd name="connsiteX89" fmla="*/ 216203 w 454300"/>
                  <a:gd name="connsiteY89" fmla="*/ 75902 h 595078"/>
                  <a:gd name="connsiteX90" fmla="*/ 219430 w 454300"/>
                  <a:gd name="connsiteY90" fmla="*/ 74470 h 595078"/>
                  <a:gd name="connsiteX91" fmla="*/ 214769 w 454300"/>
                  <a:gd name="connsiteY91" fmla="*/ 74470 h 595078"/>
                  <a:gd name="connsiteX92" fmla="*/ 224092 w 454300"/>
                  <a:gd name="connsiteY92" fmla="*/ 74112 h 595078"/>
                  <a:gd name="connsiteX93" fmla="*/ 225167 w 454300"/>
                  <a:gd name="connsiteY93" fmla="*/ 74470 h 595078"/>
                  <a:gd name="connsiteX94" fmla="*/ 237000 w 454300"/>
                  <a:gd name="connsiteY94" fmla="*/ 79125 h 595078"/>
                  <a:gd name="connsiteX95" fmla="*/ 237000 w 454300"/>
                  <a:gd name="connsiteY95" fmla="*/ 77693 h 595078"/>
                  <a:gd name="connsiteX96" fmla="*/ 234132 w 454300"/>
                  <a:gd name="connsiteY96" fmla="*/ 74470 h 595078"/>
                  <a:gd name="connsiteX97" fmla="*/ 224450 w 454300"/>
                  <a:gd name="connsiteY97" fmla="*/ 74112 h 595078"/>
                  <a:gd name="connsiteX98" fmla="*/ 264610 w 454300"/>
                  <a:gd name="connsiteY98" fmla="*/ 71606 h 595078"/>
                  <a:gd name="connsiteX99" fmla="*/ 255646 w 454300"/>
                  <a:gd name="connsiteY99" fmla="*/ 75544 h 595078"/>
                  <a:gd name="connsiteX100" fmla="*/ 243813 w 454300"/>
                  <a:gd name="connsiteY100" fmla="*/ 86643 h 595078"/>
                  <a:gd name="connsiteX101" fmla="*/ 222299 w 454300"/>
                  <a:gd name="connsiteY101" fmla="*/ 78409 h 595078"/>
                  <a:gd name="connsiteX102" fmla="*/ 218354 w 454300"/>
                  <a:gd name="connsiteY102" fmla="*/ 78767 h 595078"/>
                  <a:gd name="connsiteX103" fmla="*/ 214052 w 454300"/>
                  <a:gd name="connsiteY103" fmla="*/ 81989 h 595078"/>
                  <a:gd name="connsiteX104" fmla="*/ 212976 w 454300"/>
                  <a:gd name="connsiteY104" fmla="*/ 84495 h 595078"/>
                  <a:gd name="connsiteX105" fmla="*/ 214410 w 454300"/>
                  <a:gd name="connsiteY105" fmla="*/ 86643 h 595078"/>
                  <a:gd name="connsiteX106" fmla="*/ 232697 w 454300"/>
                  <a:gd name="connsiteY106" fmla="*/ 97742 h 595078"/>
                  <a:gd name="connsiteX107" fmla="*/ 222299 w 454300"/>
                  <a:gd name="connsiteY107" fmla="*/ 108483 h 595078"/>
                  <a:gd name="connsiteX108" fmla="*/ 222299 w 454300"/>
                  <a:gd name="connsiteY108" fmla="*/ 108841 h 595078"/>
                  <a:gd name="connsiteX109" fmla="*/ 216920 w 454300"/>
                  <a:gd name="connsiteY109" fmla="*/ 108125 h 595078"/>
                  <a:gd name="connsiteX110" fmla="*/ 209749 w 454300"/>
                  <a:gd name="connsiteY110" fmla="*/ 113854 h 595078"/>
                  <a:gd name="connsiteX111" fmla="*/ 211900 w 454300"/>
                  <a:gd name="connsiteY111" fmla="*/ 115286 h 595078"/>
                  <a:gd name="connsiteX112" fmla="*/ 216920 w 454300"/>
                  <a:gd name="connsiteY112" fmla="*/ 117792 h 595078"/>
                  <a:gd name="connsiteX113" fmla="*/ 217279 w 454300"/>
                  <a:gd name="connsiteY113" fmla="*/ 123162 h 595078"/>
                  <a:gd name="connsiteX114" fmla="*/ 219430 w 454300"/>
                  <a:gd name="connsiteY114" fmla="*/ 124236 h 595078"/>
                  <a:gd name="connsiteX115" fmla="*/ 222299 w 454300"/>
                  <a:gd name="connsiteY115" fmla="*/ 123520 h 595078"/>
                  <a:gd name="connsiteX116" fmla="*/ 224809 w 454300"/>
                  <a:gd name="connsiteY116" fmla="*/ 127817 h 595078"/>
                  <a:gd name="connsiteX117" fmla="*/ 225167 w 454300"/>
                  <a:gd name="connsiteY117" fmla="*/ 128533 h 595078"/>
                  <a:gd name="connsiteX118" fmla="*/ 226602 w 454300"/>
                  <a:gd name="connsiteY118" fmla="*/ 130323 h 595078"/>
                  <a:gd name="connsiteX119" fmla="*/ 232339 w 454300"/>
                  <a:gd name="connsiteY119" fmla="*/ 123162 h 595078"/>
                  <a:gd name="connsiteX120" fmla="*/ 231622 w 454300"/>
                  <a:gd name="connsiteY120" fmla="*/ 118150 h 595078"/>
                  <a:gd name="connsiteX121" fmla="*/ 242737 w 454300"/>
                  <a:gd name="connsiteY121" fmla="*/ 107767 h 595078"/>
                  <a:gd name="connsiteX122" fmla="*/ 253494 w 454300"/>
                  <a:gd name="connsiteY122" fmla="*/ 126027 h 595078"/>
                  <a:gd name="connsiteX123" fmla="*/ 258156 w 454300"/>
                  <a:gd name="connsiteY123" fmla="*/ 126385 h 595078"/>
                  <a:gd name="connsiteX124" fmla="*/ 261383 w 454300"/>
                  <a:gd name="connsiteY124" fmla="*/ 122088 h 595078"/>
                  <a:gd name="connsiteX125" fmla="*/ 262100 w 454300"/>
                  <a:gd name="connsiteY125" fmla="*/ 118150 h 595078"/>
                  <a:gd name="connsiteX126" fmla="*/ 253853 w 454300"/>
                  <a:gd name="connsiteY126" fmla="*/ 96668 h 595078"/>
                  <a:gd name="connsiteX127" fmla="*/ 264969 w 454300"/>
                  <a:gd name="connsiteY127" fmla="*/ 84853 h 595078"/>
                  <a:gd name="connsiteX128" fmla="*/ 268554 w 454300"/>
                  <a:gd name="connsiteY128" fmla="*/ 75902 h 595078"/>
                  <a:gd name="connsiteX129" fmla="*/ 267120 w 454300"/>
                  <a:gd name="connsiteY129" fmla="*/ 73396 h 595078"/>
                  <a:gd name="connsiteX130" fmla="*/ 267120 w 454300"/>
                  <a:gd name="connsiteY130" fmla="*/ 73038 h 595078"/>
                  <a:gd name="connsiteX131" fmla="*/ 264610 w 454300"/>
                  <a:gd name="connsiteY131" fmla="*/ 71606 h 595078"/>
                  <a:gd name="connsiteX132" fmla="*/ 238434 w 454300"/>
                  <a:gd name="connsiteY132" fmla="*/ 51556 h 595078"/>
                  <a:gd name="connsiteX133" fmla="*/ 236642 w 454300"/>
                  <a:gd name="connsiteY133" fmla="*/ 52988 h 595078"/>
                  <a:gd name="connsiteX134" fmla="*/ 240227 w 454300"/>
                  <a:gd name="connsiteY134" fmla="*/ 68026 h 595078"/>
                  <a:gd name="connsiteX135" fmla="*/ 243454 w 454300"/>
                  <a:gd name="connsiteY135" fmla="*/ 71248 h 595078"/>
                  <a:gd name="connsiteX136" fmla="*/ 252777 w 454300"/>
                  <a:gd name="connsiteY136" fmla="*/ 73396 h 595078"/>
                  <a:gd name="connsiteX137" fmla="*/ 253136 w 454300"/>
                  <a:gd name="connsiteY137" fmla="*/ 72680 h 595078"/>
                  <a:gd name="connsiteX138" fmla="*/ 258514 w 454300"/>
                  <a:gd name="connsiteY138" fmla="*/ 69100 h 595078"/>
                  <a:gd name="connsiteX139" fmla="*/ 238434 w 454300"/>
                  <a:gd name="connsiteY139" fmla="*/ 51556 h 595078"/>
                  <a:gd name="connsiteX140" fmla="*/ 210466 w 454300"/>
                  <a:gd name="connsiteY140" fmla="*/ 51556 h 595078"/>
                  <a:gd name="connsiteX141" fmla="*/ 188234 w 454300"/>
                  <a:gd name="connsiteY141" fmla="*/ 73396 h 595078"/>
                  <a:gd name="connsiteX142" fmla="*/ 190027 w 454300"/>
                  <a:gd name="connsiteY142" fmla="*/ 74828 h 595078"/>
                  <a:gd name="connsiteX143" fmla="*/ 205087 w 454300"/>
                  <a:gd name="connsiteY143" fmla="*/ 71248 h 595078"/>
                  <a:gd name="connsiteX144" fmla="*/ 208314 w 454300"/>
                  <a:gd name="connsiteY144" fmla="*/ 68026 h 595078"/>
                  <a:gd name="connsiteX145" fmla="*/ 211900 w 454300"/>
                  <a:gd name="connsiteY145" fmla="*/ 52988 h 595078"/>
                  <a:gd name="connsiteX146" fmla="*/ 210466 w 454300"/>
                  <a:gd name="connsiteY146" fmla="*/ 51556 h 595078"/>
                  <a:gd name="connsiteX147" fmla="*/ 224450 w 454300"/>
                  <a:gd name="connsiteY147" fmla="*/ 48692 h 595078"/>
                  <a:gd name="connsiteX148" fmla="*/ 221223 w 454300"/>
                  <a:gd name="connsiteY148" fmla="*/ 49050 h 595078"/>
                  <a:gd name="connsiteX149" fmla="*/ 217279 w 454300"/>
                  <a:gd name="connsiteY149" fmla="*/ 51914 h 595078"/>
                  <a:gd name="connsiteX150" fmla="*/ 212976 w 454300"/>
                  <a:gd name="connsiteY150" fmla="*/ 67668 h 595078"/>
                  <a:gd name="connsiteX151" fmla="*/ 215127 w 454300"/>
                  <a:gd name="connsiteY151" fmla="*/ 70174 h 595078"/>
                  <a:gd name="connsiteX152" fmla="*/ 224450 w 454300"/>
                  <a:gd name="connsiteY152" fmla="*/ 69816 h 595078"/>
                  <a:gd name="connsiteX153" fmla="*/ 233414 w 454300"/>
                  <a:gd name="connsiteY153" fmla="*/ 70174 h 595078"/>
                  <a:gd name="connsiteX154" fmla="*/ 235924 w 454300"/>
                  <a:gd name="connsiteY154" fmla="*/ 67668 h 595078"/>
                  <a:gd name="connsiteX155" fmla="*/ 231622 w 454300"/>
                  <a:gd name="connsiteY155" fmla="*/ 51914 h 595078"/>
                  <a:gd name="connsiteX156" fmla="*/ 227319 w 454300"/>
                  <a:gd name="connsiteY156" fmla="*/ 49050 h 595078"/>
                  <a:gd name="connsiteX157" fmla="*/ 224450 w 454300"/>
                  <a:gd name="connsiteY157" fmla="*/ 48692 h 595078"/>
                  <a:gd name="connsiteX158" fmla="*/ 229829 w 454300"/>
                  <a:gd name="connsiteY158" fmla="*/ 0 h 595078"/>
                  <a:gd name="connsiteX159" fmla="*/ 392979 w 454300"/>
                  <a:gd name="connsiteY159" fmla="*/ 45470 h 595078"/>
                  <a:gd name="connsiteX160" fmla="*/ 344572 w 454300"/>
                  <a:gd name="connsiteY160" fmla="*/ 78051 h 595078"/>
                  <a:gd name="connsiteX161" fmla="*/ 346723 w 454300"/>
                  <a:gd name="connsiteY161" fmla="*/ 84495 h 595078"/>
                  <a:gd name="connsiteX162" fmla="*/ 378278 w 454300"/>
                  <a:gd name="connsiteY162" fmla="*/ 101681 h 595078"/>
                  <a:gd name="connsiteX163" fmla="*/ 352460 w 454300"/>
                  <a:gd name="connsiteY163" fmla="*/ 117792 h 595078"/>
                  <a:gd name="connsiteX164" fmla="*/ 342062 w 454300"/>
                  <a:gd name="connsiteY164" fmla="*/ 150373 h 595078"/>
                  <a:gd name="connsiteX165" fmla="*/ 339552 w 454300"/>
                  <a:gd name="connsiteY165" fmla="*/ 183669 h 595078"/>
                  <a:gd name="connsiteX166" fmla="*/ 330946 w 454300"/>
                  <a:gd name="connsiteY166" fmla="*/ 201571 h 595078"/>
                  <a:gd name="connsiteX167" fmla="*/ 330587 w 454300"/>
                  <a:gd name="connsiteY167" fmla="*/ 202287 h 595078"/>
                  <a:gd name="connsiteX168" fmla="*/ 226243 w 454300"/>
                  <a:gd name="connsiteY168" fmla="*/ 310770 h 595078"/>
                  <a:gd name="connsiteX169" fmla="*/ 127636 w 454300"/>
                  <a:gd name="connsiteY169" fmla="*/ 202287 h 595078"/>
                  <a:gd name="connsiteX170" fmla="*/ 127277 w 454300"/>
                  <a:gd name="connsiteY170" fmla="*/ 200855 h 595078"/>
                  <a:gd name="connsiteX171" fmla="*/ 118671 w 454300"/>
                  <a:gd name="connsiteY171" fmla="*/ 181879 h 595078"/>
                  <a:gd name="connsiteX172" fmla="*/ 116520 w 454300"/>
                  <a:gd name="connsiteY172" fmla="*/ 151447 h 595078"/>
                  <a:gd name="connsiteX173" fmla="*/ 102894 w 454300"/>
                  <a:gd name="connsiteY173" fmla="*/ 128891 h 595078"/>
                  <a:gd name="connsiteX174" fmla="*/ 106480 w 454300"/>
                  <a:gd name="connsiteY174" fmla="*/ 117076 h 595078"/>
                  <a:gd name="connsiteX175" fmla="*/ 84966 w 454300"/>
                  <a:gd name="connsiteY175" fmla="*/ 101681 h 595078"/>
                  <a:gd name="connsiteX176" fmla="*/ 113293 w 454300"/>
                  <a:gd name="connsiteY176" fmla="*/ 85211 h 595078"/>
                  <a:gd name="connsiteX177" fmla="*/ 115444 w 454300"/>
                  <a:gd name="connsiteY177" fmla="*/ 78051 h 595078"/>
                  <a:gd name="connsiteX178" fmla="*/ 67037 w 454300"/>
                  <a:gd name="connsiteY178" fmla="*/ 45470 h 595078"/>
                  <a:gd name="connsiteX179" fmla="*/ 229829 w 454300"/>
                  <a:gd name="connsiteY179" fmla="*/ 0 h 595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454300" h="595078">
                    <a:moveTo>
                      <a:pt x="163146" y="293623"/>
                    </a:moveTo>
                    <a:lnTo>
                      <a:pt x="165298" y="295413"/>
                    </a:lnTo>
                    <a:cubicBezTo>
                      <a:pt x="166373" y="296487"/>
                      <a:pt x="167449" y="297561"/>
                      <a:pt x="168525" y="298635"/>
                    </a:cubicBezTo>
                    <a:cubicBezTo>
                      <a:pt x="172828" y="311882"/>
                      <a:pt x="186453" y="351265"/>
                      <a:pt x="208684" y="392795"/>
                    </a:cubicBezTo>
                    <a:lnTo>
                      <a:pt x="210477" y="360931"/>
                    </a:lnTo>
                    <a:lnTo>
                      <a:pt x="223027" y="351623"/>
                    </a:lnTo>
                    <a:lnTo>
                      <a:pt x="210477" y="342672"/>
                    </a:lnTo>
                    <a:lnTo>
                      <a:pt x="218007" y="316178"/>
                    </a:lnTo>
                    <a:lnTo>
                      <a:pt x="236652" y="316178"/>
                    </a:lnTo>
                    <a:lnTo>
                      <a:pt x="244182" y="342672"/>
                    </a:lnTo>
                    <a:lnTo>
                      <a:pt x="231632" y="351623"/>
                    </a:lnTo>
                    <a:lnTo>
                      <a:pt x="244182" y="360931"/>
                    </a:lnTo>
                    <a:lnTo>
                      <a:pt x="245616" y="392795"/>
                    </a:lnTo>
                    <a:cubicBezTo>
                      <a:pt x="268206" y="351265"/>
                      <a:pt x="281472" y="311882"/>
                      <a:pt x="285775" y="298635"/>
                    </a:cubicBezTo>
                    <a:cubicBezTo>
                      <a:pt x="287209" y="297561"/>
                      <a:pt x="288285" y="296487"/>
                      <a:pt x="289361" y="295413"/>
                    </a:cubicBezTo>
                    <a:lnTo>
                      <a:pt x="291512" y="293623"/>
                    </a:lnTo>
                    <a:cubicBezTo>
                      <a:pt x="291512" y="293623"/>
                      <a:pt x="299042" y="302574"/>
                      <a:pt x="305496" y="307228"/>
                    </a:cubicBezTo>
                    <a:cubicBezTo>
                      <a:pt x="328086" y="323339"/>
                      <a:pt x="368962" y="336944"/>
                      <a:pt x="385814" y="342314"/>
                    </a:cubicBezTo>
                    <a:cubicBezTo>
                      <a:pt x="404460" y="349475"/>
                      <a:pt x="414141" y="360215"/>
                      <a:pt x="415575" y="362363"/>
                    </a:cubicBezTo>
                    <a:cubicBezTo>
                      <a:pt x="450356" y="413919"/>
                      <a:pt x="454300" y="529560"/>
                      <a:pt x="454300" y="530634"/>
                    </a:cubicBezTo>
                    <a:cubicBezTo>
                      <a:pt x="454300" y="546029"/>
                      <a:pt x="449639" y="551399"/>
                      <a:pt x="447846" y="552115"/>
                    </a:cubicBezTo>
                    <a:cubicBezTo>
                      <a:pt x="371472" y="586127"/>
                      <a:pt x="275018" y="594720"/>
                      <a:pt x="228046" y="595078"/>
                    </a:cubicBezTo>
                    <a:lnTo>
                      <a:pt x="227329" y="595078"/>
                    </a:lnTo>
                    <a:lnTo>
                      <a:pt x="226612" y="595078"/>
                    </a:lnTo>
                    <a:cubicBezTo>
                      <a:pt x="179640" y="594720"/>
                      <a:pt x="83187" y="586127"/>
                      <a:pt x="6454" y="552115"/>
                    </a:cubicBezTo>
                    <a:cubicBezTo>
                      <a:pt x="5020" y="551399"/>
                      <a:pt x="359" y="546029"/>
                      <a:pt x="0" y="530634"/>
                    </a:cubicBezTo>
                    <a:cubicBezTo>
                      <a:pt x="359" y="529560"/>
                      <a:pt x="4303" y="413919"/>
                      <a:pt x="38725" y="362363"/>
                    </a:cubicBezTo>
                    <a:cubicBezTo>
                      <a:pt x="40518" y="360215"/>
                      <a:pt x="50199" y="349475"/>
                      <a:pt x="68844" y="342314"/>
                    </a:cubicBezTo>
                    <a:cubicBezTo>
                      <a:pt x="85697" y="336944"/>
                      <a:pt x="126573" y="323339"/>
                      <a:pt x="149162" y="307228"/>
                    </a:cubicBezTo>
                    <a:cubicBezTo>
                      <a:pt x="155617" y="302574"/>
                      <a:pt x="163146" y="293623"/>
                      <a:pt x="163146" y="293623"/>
                    </a:cubicBezTo>
                    <a:close/>
                    <a:moveTo>
                      <a:pt x="328077" y="159323"/>
                    </a:moveTo>
                    <a:cubicBezTo>
                      <a:pt x="327719" y="159681"/>
                      <a:pt x="327360" y="159681"/>
                      <a:pt x="327002" y="160039"/>
                    </a:cubicBezTo>
                    <a:cubicBezTo>
                      <a:pt x="327002" y="160039"/>
                      <a:pt x="324133" y="161472"/>
                      <a:pt x="323416" y="161830"/>
                    </a:cubicBezTo>
                    <a:cubicBezTo>
                      <a:pt x="300109" y="172212"/>
                      <a:pt x="266403" y="178657"/>
                      <a:pt x="228753" y="178657"/>
                    </a:cubicBezTo>
                    <a:cubicBezTo>
                      <a:pt x="188952" y="178657"/>
                      <a:pt x="153453" y="171496"/>
                      <a:pt x="130504" y="160039"/>
                    </a:cubicBezTo>
                    <a:cubicBezTo>
                      <a:pt x="130504" y="163978"/>
                      <a:pt x="131221" y="170064"/>
                      <a:pt x="133373" y="178299"/>
                    </a:cubicBezTo>
                    <a:lnTo>
                      <a:pt x="133731" y="179015"/>
                    </a:lnTo>
                    <a:cubicBezTo>
                      <a:pt x="134449" y="184743"/>
                      <a:pt x="136241" y="188324"/>
                      <a:pt x="138393" y="190830"/>
                    </a:cubicBezTo>
                    <a:cubicBezTo>
                      <a:pt x="140903" y="193336"/>
                      <a:pt x="142337" y="196558"/>
                      <a:pt x="142696" y="199781"/>
                    </a:cubicBezTo>
                    <a:cubicBezTo>
                      <a:pt x="150226" y="248115"/>
                      <a:pt x="191462" y="295733"/>
                      <a:pt x="226243" y="295733"/>
                    </a:cubicBezTo>
                    <a:cubicBezTo>
                      <a:pt x="267479" y="295733"/>
                      <a:pt x="308356" y="244176"/>
                      <a:pt x="315886" y="199781"/>
                    </a:cubicBezTo>
                    <a:cubicBezTo>
                      <a:pt x="316245" y="196558"/>
                      <a:pt x="317679" y="193336"/>
                      <a:pt x="319830" y="191188"/>
                    </a:cubicBezTo>
                    <a:cubicBezTo>
                      <a:pt x="322340" y="188682"/>
                      <a:pt x="323775" y="185101"/>
                      <a:pt x="324492" y="180805"/>
                    </a:cubicBezTo>
                    <a:lnTo>
                      <a:pt x="324850" y="180089"/>
                    </a:lnTo>
                    <a:cubicBezTo>
                      <a:pt x="327719" y="169706"/>
                      <a:pt x="328077" y="163262"/>
                      <a:pt x="328077" y="159323"/>
                    </a:cubicBezTo>
                    <a:close/>
                    <a:moveTo>
                      <a:pt x="215127" y="104187"/>
                    </a:moveTo>
                    <a:cubicBezTo>
                      <a:pt x="213693" y="104187"/>
                      <a:pt x="212617" y="105261"/>
                      <a:pt x="212976" y="106693"/>
                    </a:cubicBezTo>
                    <a:cubicBezTo>
                      <a:pt x="212976" y="106693"/>
                      <a:pt x="212976" y="106693"/>
                      <a:pt x="212976" y="107051"/>
                    </a:cubicBezTo>
                    <a:lnTo>
                      <a:pt x="216203" y="104187"/>
                    </a:lnTo>
                    <a:cubicBezTo>
                      <a:pt x="215844" y="104187"/>
                      <a:pt x="215486" y="104187"/>
                      <a:pt x="215127" y="104187"/>
                    </a:cubicBezTo>
                    <a:close/>
                    <a:moveTo>
                      <a:pt x="190027" y="99532"/>
                    </a:moveTo>
                    <a:cubicBezTo>
                      <a:pt x="188593" y="99174"/>
                      <a:pt x="187876" y="99890"/>
                      <a:pt x="188234" y="101322"/>
                    </a:cubicBezTo>
                    <a:cubicBezTo>
                      <a:pt x="192179" y="111347"/>
                      <a:pt x="200426" y="119224"/>
                      <a:pt x="210466" y="123162"/>
                    </a:cubicBezTo>
                    <a:cubicBezTo>
                      <a:pt x="211900" y="123878"/>
                      <a:pt x="212617" y="122804"/>
                      <a:pt x="211900" y="121372"/>
                    </a:cubicBezTo>
                    <a:lnTo>
                      <a:pt x="211183" y="121014"/>
                    </a:lnTo>
                    <a:lnTo>
                      <a:pt x="202219" y="114928"/>
                    </a:lnTo>
                    <a:lnTo>
                      <a:pt x="209032" y="109915"/>
                    </a:lnTo>
                    <a:cubicBezTo>
                      <a:pt x="208673" y="108483"/>
                      <a:pt x="208673" y="107409"/>
                      <a:pt x="208314" y="106335"/>
                    </a:cubicBezTo>
                    <a:cubicBezTo>
                      <a:pt x="208314" y="104903"/>
                      <a:pt x="206880" y="103471"/>
                      <a:pt x="205087" y="103113"/>
                    </a:cubicBezTo>
                    <a:cubicBezTo>
                      <a:pt x="199709" y="102397"/>
                      <a:pt x="194330" y="100964"/>
                      <a:pt x="190027" y="99532"/>
                    </a:cubicBezTo>
                    <a:close/>
                    <a:moveTo>
                      <a:pt x="211183" y="90940"/>
                    </a:moveTo>
                    <a:cubicBezTo>
                      <a:pt x="211542" y="93088"/>
                      <a:pt x="211542" y="94878"/>
                      <a:pt x="211542" y="97026"/>
                    </a:cubicBezTo>
                    <a:cubicBezTo>
                      <a:pt x="211900" y="98458"/>
                      <a:pt x="212976" y="99890"/>
                      <a:pt x="214769" y="99890"/>
                    </a:cubicBezTo>
                    <a:cubicBezTo>
                      <a:pt x="217637" y="100248"/>
                      <a:pt x="220864" y="100248"/>
                      <a:pt x="224450" y="100248"/>
                    </a:cubicBezTo>
                    <a:cubicBezTo>
                      <a:pt x="224809" y="100248"/>
                      <a:pt x="225167" y="100248"/>
                      <a:pt x="225167" y="100248"/>
                    </a:cubicBezTo>
                    <a:lnTo>
                      <a:pt x="225884" y="99890"/>
                    </a:lnTo>
                    <a:lnTo>
                      <a:pt x="212976" y="92014"/>
                    </a:lnTo>
                    <a:cubicBezTo>
                      <a:pt x="212259" y="91656"/>
                      <a:pt x="211900" y="91298"/>
                      <a:pt x="211183" y="90940"/>
                    </a:cubicBezTo>
                    <a:close/>
                    <a:moveTo>
                      <a:pt x="243813" y="75902"/>
                    </a:moveTo>
                    <a:cubicBezTo>
                      <a:pt x="242379" y="75544"/>
                      <a:pt x="241303" y="76618"/>
                      <a:pt x="241303" y="78051"/>
                    </a:cubicBezTo>
                    <a:cubicBezTo>
                      <a:pt x="241303" y="79125"/>
                      <a:pt x="241303" y="79841"/>
                      <a:pt x="241303" y="80915"/>
                    </a:cubicBezTo>
                    <a:lnTo>
                      <a:pt x="243813" y="81631"/>
                    </a:lnTo>
                    <a:lnTo>
                      <a:pt x="249192" y="76618"/>
                    </a:lnTo>
                    <a:cubicBezTo>
                      <a:pt x="247399" y="76260"/>
                      <a:pt x="245606" y="75902"/>
                      <a:pt x="243813" y="75902"/>
                    </a:cubicBezTo>
                    <a:close/>
                    <a:moveTo>
                      <a:pt x="204729" y="75902"/>
                    </a:moveTo>
                    <a:cubicBezTo>
                      <a:pt x="198274" y="76976"/>
                      <a:pt x="192896" y="78409"/>
                      <a:pt x="188952" y="80199"/>
                    </a:cubicBezTo>
                    <a:cubicBezTo>
                      <a:pt x="187517" y="80557"/>
                      <a:pt x="186083" y="82705"/>
                      <a:pt x="186083" y="84137"/>
                    </a:cubicBezTo>
                    <a:cubicBezTo>
                      <a:pt x="185724" y="85211"/>
                      <a:pt x="185724" y="86285"/>
                      <a:pt x="185724" y="87359"/>
                    </a:cubicBezTo>
                    <a:cubicBezTo>
                      <a:pt x="185724" y="88433"/>
                      <a:pt x="185724" y="89507"/>
                      <a:pt x="186083" y="90224"/>
                    </a:cubicBezTo>
                    <a:cubicBezTo>
                      <a:pt x="186083" y="92014"/>
                      <a:pt x="187517" y="93804"/>
                      <a:pt x="188952" y="94520"/>
                    </a:cubicBezTo>
                    <a:cubicBezTo>
                      <a:pt x="192896" y="96310"/>
                      <a:pt x="198274" y="97742"/>
                      <a:pt x="204729" y="98816"/>
                    </a:cubicBezTo>
                    <a:cubicBezTo>
                      <a:pt x="206163" y="99174"/>
                      <a:pt x="207597" y="98100"/>
                      <a:pt x="207239" y="96310"/>
                    </a:cubicBezTo>
                    <a:cubicBezTo>
                      <a:pt x="207239" y="93446"/>
                      <a:pt x="206880" y="90224"/>
                      <a:pt x="206880" y="87359"/>
                    </a:cubicBezTo>
                    <a:cubicBezTo>
                      <a:pt x="206880" y="84137"/>
                      <a:pt x="207239" y="81273"/>
                      <a:pt x="207239" y="78051"/>
                    </a:cubicBezTo>
                    <a:cubicBezTo>
                      <a:pt x="207597" y="76618"/>
                      <a:pt x="206163" y="75544"/>
                      <a:pt x="204729" y="75902"/>
                    </a:cubicBezTo>
                    <a:close/>
                    <a:moveTo>
                      <a:pt x="214769" y="74470"/>
                    </a:moveTo>
                    <a:cubicBezTo>
                      <a:pt x="212976" y="74828"/>
                      <a:pt x="211900" y="76260"/>
                      <a:pt x="211542" y="77693"/>
                    </a:cubicBezTo>
                    <a:cubicBezTo>
                      <a:pt x="211542" y="78409"/>
                      <a:pt x="211542" y="78767"/>
                      <a:pt x="211542" y="79483"/>
                    </a:cubicBezTo>
                    <a:cubicBezTo>
                      <a:pt x="211542" y="79483"/>
                      <a:pt x="211900" y="79125"/>
                      <a:pt x="212259" y="79125"/>
                    </a:cubicBezTo>
                    <a:lnTo>
                      <a:pt x="216203" y="75902"/>
                    </a:lnTo>
                    <a:cubicBezTo>
                      <a:pt x="217279" y="75186"/>
                      <a:pt x="218354" y="74470"/>
                      <a:pt x="219430" y="74470"/>
                    </a:cubicBezTo>
                    <a:cubicBezTo>
                      <a:pt x="217637" y="74470"/>
                      <a:pt x="216203" y="74470"/>
                      <a:pt x="214769" y="74470"/>
                    </a:cubicBezTo>
                    <a:close/>
                    <a:moveTo>
                      <a:pt x="224092" y="74112"/>
                    </a:moveTo>
                    <a:cubicBezTo>
                      <a:pt x="224450" y="74470"/>
                      <a:pt x="224809" y="74470"/>
                      <a:pt x="225167" y="74470"/>
                    </a:cubicBezTo>
                    <a:lnTo>
                      <a:pt x="237000" y="79125"/>
                    </a:lnTo>
                    <a:cubicBezTo>
                      <a:pt x="237000" y="78767"/>
                      <a:pt x="237000" y="78051"/>
                      <a:pt x="237000" y="77693"/>
                    </a:cubicBezTo>
                    <a:cubicBezTo>
                      <a:pt x="237000" y="76260"/>
                      <a:pt x="235566" y="74828"/>
                      <a:pt x="234132" y="74470"/>
                    </a:cubicBezTo>
                    <a:cubicBezTo>
                      <a:pt x="230904" y="74470"/>
                      <a:pt x="227677" y="74112"/>
                      <a:pt x="224450" y="74112"/>
                    </a:cubicBezTo>
                    <a:close/>
                    <a:moveTo>
                      <a:pt x="264610" y="71606"/>
                    </a:moveTo>
                    <a:cubicBezTo>
                      <a:pt x="262100" y="71248"/>
                      <a:pt x="258514" y="72680"/>
                      <a:pt x="255646" y="75544"/>
                    </a:cubicBezTo>
                    <a:lnTo>
                      <a:pt x="243813" y="86643"/>
                    </a:lnTo>
                    <a:lnTo>
                      <a:pt x="222299" y="78409"/>
                    </a:lnTo>
                    <a:cubicBezTo>
                      <a:pt x="220864" y="77693"/>
                      <a:pt x="219430" y="78051"/>
                      <a:pt x="218354" y="78767"/>
                    </a:cubicBezTo>
                    <a:lnTo>
                      <a:pt x="214052" y="81989"/>
                    </a:lnTo>
                    <a:cubicBezTo>
                      <a:pt x="213334" y="82705"/>
                      <a:pt x="212976" y="83779"/>
                      <a:pt x="212976" y="84495"/>
                    </a:cubicBezTo>
                    <a:cubicBezTo>
                      <a:pt x="212976" y="85569"/>
                      <a:pt x="213334" y="86285"/>
                      <a:pt x="214410" y="86643"/>
                    </a:cubicBezTo>
                    <a:lnTo>
                      <a:pt x="232697" y="97742"/>
                    </a:lnTo>
                    <a:lnTo>
                      <a:pt x="222299" y="108483"/>
                    </a:lnTo>
                    <a:lnTo>
                      <a:pt x="222299" y="108841"/>
                    </a:lnTo>
                    <a:lnTo>
                      <a:pt x="216920" y="108125"/>
                    </a:lnTo>
                    <a:lnTo>
                      <a:pt x="209749" y="113854"/>
                    </a:lnTo>
                    <a:lnTo>
                      <a:pt x="211900" y="115286"/>
                    </a:lnTo>
                    <a:lnTo>
                      <a:pt x="216920" y="117792"/>
                    </a:lnTo>
                    <a:cubicBezTo>
                      <a:pt x="215844" y="120298"/>
                      <a:pt x="216203" y="122088"/>
                      <a:pt x="217279" y="123162"/>
                    </a:cubicBezTo>
                    <a:cubicBezTo>
                      <a:pt x="217637" y="123878"/>
                      <a:pt x="218354" y="124236"/>
                      <a:pt x="219430" y="124236"/>
                    </a:cubicBezTo>
                    <a:cubicBezTo>
                      <a:pt x="220506" y="124236"/>
                      <a:pt x="221582" y="123878"/>
                      <a:pt x="222299" y="123520"/>
                    </a:cubicBezTo>
                    <a:lnTo>
                      <a:pt x="224809" y="127817"/>
                    </a:lnTo>
                    <a:cubicBezTo>
                      <a:pt x="224809" y="128175"/>
                      <a:pt x="225167" y="128175"/>
                      <a:pt x="225167" y="128533"/>
                    </a:cubicBezTo>
                    <a:lnTo>
                      <a:pt x="226602" y="130323"/>
                    </a:lnTo>
                    <a:lnTo>
                      <a:pt x="232339" y="123162"/>
                    </a:lnTo>
                    <a:lnTo>
                      <a:pt x="231622" y="118150"/>
                    </a:lnTo>
                    <a:lnTo>
                      <a:pt x="242737" y="107767"/>
                    </a:lnTo>
                    <a:lnTo>
                      <a:pt x="253494" y="126027"/>
                    </a:lnTo>
                    <a:cubicBezTo>
                      <a:pt x="254570" y="127817"/>
                      <a:pt x="257080" y="127817"/>
                      <a:pt x="258156" y="126385"/>
                    </a:cubicBezTo>
                    <a:lnTo>
                      <a:pt x="261383" y="122088"/>
                    </a:lnTo>
                    <a:cubicBezTo>
                      <a:pt x="262459" y="121014"/>
                      <a:pt x="262459" y="119582"/>
                      <a:pt x="262100" y="118150"/>
                    </a:cubicBezTo>
                    <a:lnTo>
                      <a:pt x="253853" y="96668"/>
                    </a:lnTo>
                    <a:lnTo>
                      <a:pt x="264969" y="84853"/>
                    </a:lnTo>
                    <a:cubicBezTo>
                      <a:pt x="267120" y="82347"/>
                      <a:pt x="269272" y="78409"/>
                      <a:pt x="268554" y="75902"/>
                    </a:cubicBezTo>
                    <a:cubicBezTo>
                      <a:pt x="268554" y="74828"/>
                      <a:pt x="267837" y="74112"/>
                      <a:pt x="267120" y="73396"/>
                    </a:cubicBezTo>
                    <a:lnTo>
                      <a:pt x="267120" y="73038"/>
                    </a:lnTo>
                    <a:cubicBezTo>
                      <a:pt x="266403" y="72322"/>
                      <a:pt x="265327" y="71964"/>
                      <a:pt x="264610" y="71606"/>
                    </a:cubicBezTo>
                    <a:close/>
                    <a:moveTo>
                      <a:pt x="238434" y="51556"/>
                    </a:moveTo>
                    <a:cubicBezTo>
                      <a:pt x="237000" y="50840"/>
                      <a:pt x="236283" y="51556"/>
                      <a:pt x="236642" y="52988"/>
                    </a:cubicBezTo>
                    <a:cubicBezTo>
                      <a:pt x="238076" y="57643"/>
                      <a:pt x="239510" y="62655"/>
                      <a:pt x="240227" y="68026"/>
                    </a:cubicBezTo>
                    <a:cubicBezTo>
                      <a:pt x="240586" y="69816"/>
                      <a:pt x="242020" y="71248"/>
                      <a:pt x="243454" y="71248"/>
                    </a:cubicBezTo>
                    <a:cubicBezTo>
                      <a:pt x="246682" y="71964"/>
                      <a:pt x="249909" y="72680"/>
                      <a:pt x="252777" y="73396"/>
                    </a:cubicBezTo>
                    <a:lnTo>
                      <a:pt x="253136" y="72680"/>
                    </a:lnTo>
                    <a:cubicBezTo>
                      <a:pt x="254570" y="71606"/>
                      <a:pt x="256363" y="70174"/>
                      <a:pt x="258514" y="69100"/>
                    </a:cubicBezTo>
                    <a:cubicBezTo>
                      <a:pt x="254212" y="61223"/>
                      <a:pt x="247040" y="54779"/>
                      <a:pt x="238434" y="51556"/>
                    </a:cubicBezTo>
                    <a:close/>
                    <a:moveTo>
                      <a:pt x="210466" y="51556"/>
                    </a:moveTo>
                    <a:cubicBezTo>
                      <a:pt x="200426" y="55137"/>
                      <a:pt x="192179" y="63371"/>
                      <a:pt x="188234" y="73396"/>
                    </a:cubicBezTo>
                    <a:cubicBezTo>
                      <a:pt x="187876" y="74828"/>
                      <a:pt x="188593" y="75544"/>
                      <a:pt x="190027" y="74828"/>
                    </a:cubicBezTo>
                    <a:cubicBezTo>
                      <a:pt x="194689" y="73396"/>
                      <a:pt x="199709" y="72322"/>
                      <a:pt x="205087" y="71248"/>
                    </a:cubicBezTo>
                    <a:cubicBezTo>
                      <a:pt x="206880" y="71248"/>
                      <a:pt x="208314" y="69816"/>
                      <a:pt x="208314" y="68026"/>
                    </a:cubicBezTo>
                    <a:cubicBezTo>
                      <a:pt x="209390" y="62655"/>
                      <a:pt x="210466" y="57643"/>
                      <a:pt x="211900" y="52988"/>
                    </a:cubicBezTo>
                    <a:cubicBezTo>
                      <a:pt x="212617" y="51556"/>
                      <a:pt x="211900" y="50840"/>
                      <a:pt x="210466" y="51556"/>
                    </a:cubicBezTo>
                    <a:close/>
                    <a:moveTo>
                      <a:pt x="224450" y="48692"/>
                    </a:moveTo>
                    <a:cubicBezTo>
                      <a:pt x="223374" y="48692"/>
                      <a:pt x="222299" y="48692"/>
                      <a:pt x="221223" y="49050"/>
                    </a:cubicBezTo>
                    <a:cubicBezTo>
                      <a:pt x="219789" y="49050"/>
                      <a:pt x="217637" y="50482"/>
                      <a:pt x="217279" y="51914"/>
                    </a:cubicBezTo>
                    <a:cubicBezTo>
                      <a:pt x="215486" y="55853"/>
                      <a:pt x="213693" y="61223"/>
                      <a:pt x="212976" y="67668"/>
                    </a:cubicBezTo>
                    <a:cubicBezTo>
                      <a:pt x="212617" y="69100"/>
                      <a:pt x="213693" y="70532"/>
                      <a:pt x="215127" y="70174"/>
                    </a:cubicBezTo>
                    <a:cubicBezTo>
                      <a:pt x="218354" y="70174"/>
                      <a:pt x="221223" y="69816"/>
                      <a:pt x="224450" y="69816"/>
                    </a:cubicBezTo>
                    <a:cubicBezTo>
                      <a:pt x="227319" y="69816"/>
                      <a:pt x="230546" y="70174"/>
                      <a:pt x="233414" y="70174"/>
                    </a:cubicBezTo>
                    <a:cubicBezTo>
                      <a:pt x="235207" y="70532"/>
                      <a:pt x="236283" y="69100"/>
                      <a:pt x="235924" y="67668"/>
                    </a:cubicBezTo>
                    <a:cubicBezTo>
                      <a:pt x="234849" y="61223"/>
                      <a:pt x="233414" y="55853"/>
                      <a:pt x="231622" y="51914"/>
                    </a:cubicBezTo>
                    <a:cubicBezTo>
                      <a:pt x="230904" y="50482"/>
                      <a:pt x="229112" y="49050"/>
                      <a:pt x="227319" y="49050"/>
                    </a:cubicBezTo>
                    <a:cubicBezTo>
                      <a:pt x="226602" y="48692"/>
                      <a:pt x="225526" y="48692"/>
                      <a:pt x="224450" y="48692"/>
                    </a:cubicBezTo>
                    <a:close/>
                    <a:moveTo>
                      <a:pt x="229829" y="0"/>
                    </a:moveTo>
                    <a:cubicBezTo>
                      <a:pt x="319830" y="0"/>
                      <a:pt x="392979" y="20408"/>
                      <a:pt x="392979" y="45470"/>
                    </a:cubicBezTo>
                    <a:cubicBezTo>
                      <a:pt x="392979" y="58359"/>
                      <a:pt x="374333" y="69816"/>
                      <a:pt x="344572" y="78051"/>
                    </a:cubicBezTo>
                    <a:lnTo>
                      <a:pt x="346723" y="84495"/>
                    </a:lnTo>
                    <a:cubicBezTo>
                      <a:pt x="369672" y="88433"/>
                      <a:pt x="378278" y="93088"/>
                      <a:pt x="378278" y="101681"/>
                    </a:cubicBezTo>
                    <a:cubicBezTo>
                      <a:pt x="378278" y="109557"/>
                      <a:pt x="371106" y="114570"/>
                      <a:pt x="352460" y="117792"/>
                    </a:cubicBezTo>
                    <a:cubicBezTo>
                      <a:pt x="354612" y="120656"/>
                      <a:pt x="362500" y="133903"/>
                      <a:pt x="342062" y="150373"/>
                    </a:cubicBezTo>
                    <a:cubicBezTo>
                      <a:pt x="344930" y="159323"/>
                      <a:pt x="342420" y="172928"/>
                      <a:pt x="339552" y="183669"/>
                    </a:cubicBezTo>
                    <a:cubicBezTo>
                      <a:pt x="338117" y="191188"/>
                      <a:pt x="335249" y="197275"/>
                      <a:pt x="330946" y="201571"/>
                    </a:cubicBezTo>
                    <a:cubicBezTo>
                      <a:pt x="330946" y="201213"/>
                      <a:pt x="330946" y="201929"/>
                      <a:pt x="330587" y="202287"/>
                    </a:cubicBezTo>
                    <a:cubicBezTo>
                      <a:pt x="321982" y="253485"/>
                      <a:pt x="276802" y="310770"/>
                      <a:pt x="226243" y="310770"/>
                    </a:cubicBezTo>
                    <a:cubicBezTo>
                      <a:pt x="183214" y="310770"/>
                      <a:pt x="136241" y="258856"/>
                      <a:pt x="127636" y="202287"/>
                    </a:cubicBezTo>
                    <a:cubicBezTo>
                      <a:pt x="127636" y="201571"/>
                      <a:pt x="127636" y="201571"/>
                      <a:pt x="127277" y="200855"/>
                    </a:cubicBezTo>
                    <a:cubicBezTo>
                      <a:pt x="122974" y="196558"/>
                      <a:pt x="120106" y="190472"/>
                      <a:pt x="118671" y="181879"/>
                    </a:cubicBezTo>
                    <a:cubicBezTo>
                      <a:pt x="116520" y="174003"/>
                      <a:pt x="114010" y="160755"/>
                      <a:pt x="116520" y="151447"/>
                    </a:cubicBezTo>
                    <a:cubicBezTo>
                      <a:pt x="107914" y="144644"/>
                      <a:pt x="102894" y="137125"/>
                      <a:pt x="102894" y="128891"/>
                    </a:cubicBezTo>
                    <a:cubicBezTo>
                      <a:pt x="102894" y="124952"/>
                      <a:pt x="104328" y="121014"/>
                      <a:pt x="106480" y="117076"/>
                    </a:cubicBezTo>
                    <a:cubicBezTo>
                      <a:pt x="91061" y="113495"/>
                      <a:pt x="84966" y="109199"/>
                      <a:pt x="84966" y="101681"/>
                    </a:cubicBezTo>
                    <a:cubicBezTo>
                      <a:pt x="84966" y="93804"/>
                      <a:pt x="92496" y="88791"/>
                      <a:pt x="113293" y="85211"/>
                    </a:cubicBezTo>
                    <a:lnTo>
                      <a:pt x="115444" y="78051"/>
                    </a:lnTo>
                    <a:cubicBezTo>
                      <a:pt x="85683" y="69816"/>
                      <a:pt x="67037" y="58359"/>
                      <a:pt x="67037" y="45470"/>
                    </a:cubicBezTo>
                    <a:cubicBezTo>
                      <a:pt x="67037" y="20408"/>
                      <a:pt x="139827" y="0"/>
                      <a:pt x="2298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7" name="文本框 43"/>
            <p:cNvSpPr txBox="1"/>
            <p:nvPr/>
          </p:nvSpPr>
          <p:spPr>
            <a:xfrm>
              <a:off x="8206926" y="339984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000" dirty="0"/>
                <a:t>左標號不置</a:t>
              </a:r>
              <a:r>
                <a:rPr lang="zh-TW" altLang="en-US" sz="2000" dirty="0" smtClean="0"/>
                <a:t>底</a:t>
              </a:r>
              <a:endParaRPr lang="zh-TW" altLang="en-US" sz="2000" dirty="0"/>
            </a:p>
          </p:txBody>
        </p:sp>
        <p:grpSp>
          <p:nvGrpSpPr>
            <p:cNvPr id="41" name="群組 40"/>
            <p:cNvGrpSpPr/>
            <p:nvPr/>
          </p:nvGrpSpPr>
          <p:grpSpPr>
            <a:xfrm>
              <a:off x="8281696" y="3959433"/>
              <a:ext cx="3470665" cy="938719"/>
              <a:chOff x="7037766" y="2583527"/>
              <a:chExt cx="3470665" cy="938719"/>
            </a:xfrm>
          </p:grpSpPr>
          <p:sp>
            <p:nvSpPr>
              <p:cNvPr id="42" name="文字方塊 41"/>
              <p:cNvSpPr txBox="1"/>
              <p:nvPr/>
            </p:nvSpPr>
            <p:spPr>
              <a:xfrm>
                <a:off x="7237250" y="2583527"/>
                <a:ext cx="3271181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zh-TW" altLang="en-US" sz="1600" dirty="0"/>
                  <a:t>網頁編輯器、電子郵件、作業系統等</a:t>
                </a:r>
                <a:r>
                  <a:rPr lang="zh-TW" altLang="en-US" sz="1600" dirty="0" smtClean="0"/>
                  <a:t>的軟操作畫面</a:t>
                </a:r>
                <a:r>
                  <a:rPr lang="zh-TW" altLang="en-US" sz="1600" dirty="0"/>
                  <a:t>編排，大都會</a:t>
                </a:r>
                <a:r>
                  <a:rPr lang="zh-TW" altLang="en-US" sz="1600" dirty="0" smtClean="0"/>
                  <a:t>以「</a:t>
                </a:r>
                <a:endParaRPr lang="en-US" altLang="zh-TW" sz="1600" dirty="0" smtClean="0"/>
              </a:p>
              <a:p>
                <a:pPr>
                  <a:lnSpc>
                    <a:spcPts val="2200"/>
                  </a:lnSpc>
                </a:pPr>
                <a:r>
                  <a:rPr lang="zh-TW" altLang="en-US" sz="1600" dirty="0" smtClean="0"/>
                  <a:t>使用者介面」</a:t>
                </a:r>
                <a:r>
                  <a:rPr lang="zh-TW" altLang="en-US" sz="1600" dirty="0"/>
                  <a:t>（</a:t>
                </a:r>
                <a:r>
                  <a:rPr lang="en-US" altLang="zh-TW" sz="1600" dirty="0"/>
                  <a:t>UI</a:t>
                </a:r>
                <a:r>
                  <a:rPr lang="zh-TW" altLang="en-US" sz="1600" dirty="0"/>
                  <a:t>）來稱呼。</a:t>
                </a:r>
              </a:p>
            </p:txBody>
          </p:sp>
          <p:sp>
            <p:nvSpPr>
              <p:cNvPr id="43" name="菱形 42"/>
              <p:cNvSpPr/>
              <p:nvPr/>
            </p:nvSpPr>
            <p:spPr>
              <a:xfrm>
                <a:off x="7037766" y="2639282"/>
                <a:ext cx="234067" cy="234067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4" name="群組 43"/>
            <p:cNvGrpSpPr/>
            <p:nvPr/>
          </p:nvGrpSpPr>
          <p:grpSpPr>
            <a:xfrm>
              <a:off x="8281696" y="5040688"/>
              <a:ext cx="3470665" cy="938719"/>
              <a:chOff x="7037766" y="3653631"/>
              <a:chExt cx="3470665" cy="938719"/>
            </a:xfrm>
          </p:grpSpPr>
          <p:sp>
            <p:nvSpPr>
              <p:cNvPr id="45" name="文字方塊 44"/>
              <p:cNvSpPr txBox="1"/>
              <p:nvPr/>
            </p:nvSpPr>
            <p:spPr>
              <a:xfrm>
                <a:off x="7237250" y="3653631"/>
                <a:ext cx="3271181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zh-TW" altLang="en-US" sz="1600" dirty="0"/>
                  <a:t>網頁編輯器、電子郵件、作業系統等</a:t>
                </a:r>
                <a:r>
                  <a:rPr lang="zh-TW" altLang="en-US" sz="1600" dirty="0" smtClean="0"/>
                  <a:t>的畫面</a:t>
                </a:r>
                <a:r>
                  <a:rPr lang="zh-TW" altLang="en-US" sz="1600" dirty="0"/>
                  <a:t>編排</a:t>
                </a:r>
                <a:r>
                  <a:rPr lang="zh-TW" altLang="en-US" sz="1600" dirty="0" smtClean="0"/>
                  <a:t>，「使用介面」（</a:t>
                </a:r>
                <a:r>
                  <a:rPr lang="en-US" altLang="zh-TW" sz="1600" dirty="0"/>
                  <a:t> UI</a:t>
                </a:r>
              </a:p>
              <a:p>
                <a:pPr>
                  <a:lnSpc>
                    <a:spcPts val="2200"/>
                  </a:lnSpc>
                </a:pPr>
                <a:r>
                  <a:rPr lang="zh-TW" altLang="en-US" sz="1600" dirty="0" smtClean="0"/>
                  <a:t>）</a:t>
                </a:r>
                <a:r>
                  <a:rPr lang="zh-TW" altLang="en-US" sz="1600" dirty="0"/>
                  <a:t>來稱呼。</a:t>
                </a:r>
              </a:p>
            </p:txBody>
          </p:sp>
          <p:sp>
            <p:nvSpPr>
              <p:cNvPr id="46" name="菱形 45"/>
              <p:cNvSpPr/>
              <p:nvPr/>
            </p:nvSpPr>
            <p:spPr>
              <a:xfrm>
                <a:off x="7037766" y="3709386"/>
                <a:ext cx="234067" cy="234067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8" name="文本框 43"/>
          <p:cNvSpPr txBox="1"/>
          <p:nvPr/>
        </p:nvSpPr>
        <p:spPr>
          <a:xfrm>
            <a:off x="860042" y="4532623"/>
            <a:ext cx="2268000" cy="396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000" dirty="0"/>
              <a:t>點</a:t>
            </a:r>
            <a:r>
              <a:rPr lang="zh-TW" altLang="en-US" sz="2000" dirty="0" smtClean="0"/>
              <a:t>號、右標不置</a:t>
            </a:r>
            <a:r>
              <a:rPr lang="zh-TW" altLang="en-US" sz="2000" dirty="0"/>
              <a:t>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956549" y="5092207"/>
            <a:ext cx="3505248" cy="1502976"/>
            <a:chOff x="1817866" y="2583527"/>
            <a:chExt cx="3505248" cy="1502976"/>
          </a:xfrm>
        </p:grpSpPr>
        <p:sp>
          <p:nvSpPr>
            <p:cNvPr id="53" name="文字方塊 52"/>
            <p:cNvSpPr txBox="1"/>
            <p:nvPr/>
          </p:nvSpPr>
          <p:spPr>
            <a:xfrm>
              <a:off x="2051933" y="2583527"/>
              <a:ext cx="3271181" cy="150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TW" altLang="en-US" sz="1600" dirty="0" smtClean="0"/>
                <a:t>型態</a:t>
              </a:r>
              <a:r>
                <a:rPr lang="zh-TW" altLang="en-US" sz="1600" dirty="0"/>
                <a:t>的資料，</a:t>
              </a:r>
              <a:r>
                <a:rPr lang="zh-TW" altLang="en-US" sz="1600" dirty="0" smtClean="0"/>
                <a:t>如數字、文字、表格</a:t>
              </a:r>
              <a:endParaRPr lang="en-US" altLang="zh-TW" sz="1600" dirty="0" smtClean="0"/>
            </a:p>
            <a:p>
              <a:pPr>
                <a:lnSpc>
                  <a:spcPts val="2200"/>
                </a:lnSpc>
              </a:pPr>
              <a:r>
                <a:rPr lang="zh-TW" altLang="en-US" sz="1600" dirty="0" smtClean="0"/>
                <a:t>、</a:t>
              </a:r>
              <a:r>
                <a:rPr lang="zh-TW" altLang="en-US" sz="1600" dirty="0"/>
                <a:t>圖形</a:t>
              </a:r>
              <a:r>
                <a:rPr lang="zh-TW" altLang="en-US" sz="1600" dirty="0" smtClean="0"/>
                <a:t>和影像等等，</a:t>
              </a:r>
              <a:r>
                <a:rPr lang="zh-TW" altLang="en-US" sz="1600" dirty="0"/>
                <a:t>以最合適的</a:t>
              </a:r>
              <a:r>
                <a:rPr lang="zh-TW" altLang="en-US" sz="1600" dirty="0" smtClean="0"/>
                <a:t>方</a:t>
              </a:r>
              <a:endParaRPr lang="en-US" altLang="zh-TW" sz="1600" dirty="0" smtClean="0"/>
            </a:p>
            <a:p>
              <a:pPr>
                <a:lnSpc>
                  <a:spcPts val="2200"/>
                </a:lnSpc>
              </a:pPr>
              <a:r>
                <a:rPr lang="zh-TW" altLang="en-US" sz="1600" dirty="0" smtClean="0"/>
                <a:t>」法</a:t>
              </a:r>
              <a:r>
                <a:rPr lang="zh-TW" altLang="en-US" sz="1600" dirty="0"/>
                <a:t>呈現</a:t>
              </a:r>
              <a:r>
                <a:rPr lang="zh-TW" altLang="en-US" sz="1600" dirty="0" smtClean="0"/>
                <a:t>。印刷品中文字版面安排</a:t>
              </a:r>
              <a:endParaRPr lang="en-US" altLang="zh-TW" sz="1600" dirty="0" smtClean="0"/>
            </a:p>
            <a:p>
              <a:pPr>
                <a:lnSpc>
                  <a:spcPts val="2200"/>
                </a:lnSpc>
              </a:pPr>
              <a:r>
                <a:rPr lang="zh-TW" altLang="en-US" sz="1600" dirty="0" smtClean="0"/>
                <a:t>，網頁文案的</a:t>
              </a:r>
              <a:r>
                <a:rPr lang="zh-TW" altLang="en-US" sz="1600" dirty="0"/>
                <a:t>編排，若要</a:t>
              </a:r>
              <a:r>
                <a:rPr lang="zh-TW" altLang="en-US" sz="1600" dirty="0" smtClean="0"/>
                <a:t>引人注意</a:t>
              </a:r>
              <a:r>
                <a:rPr lang="en-US" altLang="zh-TW" sz="1600" dirty="0" smtClean="0"/>
                <a:t/>
              </a:r>
              <a:br>
                <a:rPr lang="en-US" altLang="zh-TW" sz="1600" dirty="0" smtClean="0"/>
              </a:br>
              <a:r>
                <a:rPr lang="zh-TW" altLang="en-US" sz="1600" dirty="0" smtClean="0"/>
                <a:t>。</a:t>
              </a:r>
              <a:endParaRPr lang="zh-TW" altLang="en-US" sz="1600" dirty="0"/>
            </a:p>
          </p:txBody>
        </p:sp>
        <p:sp>
          <p:nvSpPr>
            <p:cNvPr id="54" name="菱形 53"/>
            <p:cNvSpPr/>
            <p:nvPr/>
          </p:nvSpPr>
          <p:spPr>
            <a:xfrm>
              <a:off x="1817866" y="2639282"/>
              <a:ext cx="234067" cy="234067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5290224" y="2204200"/>
            <a:ext cx="3424783" cy="482261"/>
            <a:chOff x="5290224" y="2122312"/>
            <a:chExt cx="3424783" cy="482261"/>
          </a:xfrm>
        </p:grpSpPr>
        <p:grpSp>
          <p:nvGrpSpPr>
            <p:cNvPr id="68" name="îṡḻiḍé"/>
            <p:cNvGrpSpPr/>
            <p:nvPr/>
          </p:nvGrpSpPr>
          <p:grpSpPr>
            <a:xfrm>
              <a:off x="5290224" y="2122312"/>
              <a:ext cx="468000" cy="477232"/>
              <a:chOff x="1733644" y="1508592"/>
              <a:chExt cx="878080" cy="880403"/>
            </a:xfrm>
          </p:grpSpPr>
          <p:sp>
            <p:nvSpPr>
              <p:cNvPr id="69" name="ïṥḻïḓè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881D6EB-F495-469A-957E-9A8A7529742A}"/>
                  </a:ext>
                </a:extLst>
              </p:cNvPr>
              <p:cNvSpPr/>
              <p:nvPr/>
            </p:nvSpPr>
            <p:spPr bwMode="auto">
              <a:xfrm>
                <a:off x="1733644" y="1508592"/>
                <a:ext cx="878080" cy="88040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3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íṣlidê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B1C476D-D2B2-4AE2-A9C4-814DCB1BDF0F}"/>
                  </a:ext>
                </a:extLst>
              </p:cNvPr>
              <p:cNvSpPr/>
              <p:nvPr/>
            </p:nvSpPr>
            <p:spPr bwMode="auto">
              <a:xfrm>
                <a:off x="1979925" y="1696301"/>
                <a:ext cx="385519" cy="504984"/>
              </a:xfrm>
              <a:custGeom>
                <a:avLst/>
                <a:gdLst>
                  <a:gd name="connsiteX0" fmla="*/ 163146 w 454300"/>
                  <a:gd name="connsiteY0" fmla="*/ 293623 h 595078"/>
                  <a:gd name="connsiteX1" fmla="*/ 165298 w 454300"/>
                  <a:gd name="connsiteY1" fmla="*/ 295413 h 595078"/>
                  <a:gd name="connsiteX2" fmla="*/ 168525 w 454300"/>
                  <a:gd name="connsiteY2" fmla="*/ 298635 h 595078"/>
                  <a:gd name="connsiteX3" fmla="*/ 208684 w 454300"/>
                  <a:gd name="connsiteY3" fmla="*/ 392795 h 595078"/>
                  <a:gd name="connsiteX4" fmla="*/ 210477 w 454300"/>
                  <a:gd name="connsiteY4" fmla="*/ 360931 h 595078"/>
                  <a:gd name="connsiteX5" fmla="*/ 223027 w 454300"/>
                  <a:gd name="connsiteY5" fmla="*/ 351623 h 595078"/>
                  <a:gd name="connsiteX6" fmla="*/ 210477 w 454300"/>
                  <a:gd name="connsiteY6" fmla="*/ 342672 h 595078"/>
                  <a:gd name="connsiteX7" fmla="*/ 218007 w 454300"/>
                  <a:gd name="connsiteY7" fmla="*/ 316178 h 595078"/>
                  <a:gd name="connsiteX8" fmla="*/ 236652 w 454300"/>
                  <a:gd name="connsiteY8" fmla="*/ 316178 h 595078"/>
                  <a:gd name="connsiteX9" fmla="*/ 244182 w 454300"/>
                  <a:gd name="connsiteY9" fmla="*/ 342672 h 595078"/>
                  <a:gd name="connsiteX10" fmla="*/ 231632 w 454300"/>
                  <a:gd name="connsiteY10" fmla="*/ 351623 h 595078"/>
                  <a:gd name="connsiteX11" fmla="*/ 244182 w 454300"/>
                  <a:gd name="connsiteY11" fmla="*/ 360931 h 595078"/>
                  <a:gd name="connsiteX12" fmla="*/ 245616 w 454300"/>
                  <a:gd name="connsiteY12" fmla="*/ 392795 h 595078"/>
                  <a:gd name="connsiteX13" fmla="*/ 285775 w 454300"/>
                  <a:gd name="connsiteY13" fmla="*/ 298635 h 595078"/>
                  <a:gd name="connsiteX14" fmla="*/ 289361 w 454300"/>
                  <a:gd name="connsiteY14" fmla="*/ 295413 h 595078"/>
                  <a:gd name="connsiteX15" fmla="*/ 291512 w 454300"/>
                  <a:gd name="connsiteY15" fmla="*/ 293623 h 595078"/>
                  <a:gd name="connsiteX16" fmla="*/ 305496 w 454300"/>
                  <a:gd name="connsiteY16" fmla="*/ 307228 h 595078"/>
                  <a:gd name="connsiteX17" fmla="*/ 385814 w 454300"/>
                  <a:gd name="connsiteY17" fmla="*/ 342314 h 595078"/>
                  <a:gd name="connsiteX18" fmla="*/ 415575 w 454300"/>
                  <a:gd name="connsiteY18" fmla="*/ 362363 h 595078"/>
                  <a:gd name="connsiteX19" fmla="*/ 454300 w 454300"/>
                  <a:gd name="connsiteY19" fmla="*/ 530634 h 595078"/>
                  <a:gd name="connsiteX20" fmla="*/ 447846 w 454300"/>
                  <a:gd name="connsiteY20" fmla="*/ 552115 h 595078"/>
                  <a:gd name="connsiteX21" fmla="*/ 228046 w 454300"/>
                  <a:gd name="connsiteY21" fmla="*/ 595078 h 595078"/>
                  <a:gd name="connsiteX22" fmla="*/ 227329 w 454300"/>
                  <a:gd name="connsiteY22" fmla="*/ 595078 h 595078"/>
                  <a:gd name="connsiteX23" fmla="*/ 226612 w 454300"/>
                  <a:gd name="connsiteY23" fmla="*/ 595078 h 595078"/>
                  <a:gd name="connsiteX24" fmla="*/ 6454 w 454300"/>
                  <a:gd name="connsiteY24" fmla="*/ 552115 h 595078"/>
                  <a:gd name="connsiteX25" fmla="*/ 0 w 454300"/>
                  <a:gd name="connsiteY25" fmla="*/ 530634 h 595078"/>
                  <a:gd name="connsiteX26" fmla="*/ 38725 w 454300"/>
                  <a:gd name="connsiteY26" fmla="*/ 362363 h 595078"/>
                  <a:gd name="connsiteX27" fmla="*/ 68844 w 454300"/>
                  <a:gd name="connsiteY27" fmla="*/ 342314 h 595078"/>
                  <a:gd name="connsiteX28" fmla="*/ 149162 w 454300"/>
                  <a:gd name="connsiteY28" fmla="*/ 307228 h 595078"/>
                  <a:gd name="connsiteX29" fmla="*/ 163146 w 454300"/>
                  <a:gd name="connsiteY29" fmla="*/ 293623 h 595078"/>
                  <a:gd name="connsiteX30" fmla="*/ 328077 w 454300"/>
                  <a:gd name="connsiteY30" fmla="*/ 159323 h 595078"/>
                  <a:gd name="connsiteX31" fmla="*/ 327002 w 454300"/>
                  <a:gd name="connsiteY31" fmla="*/ 160039 h 595078"/>
                  <a:gd name="connsiteX32" fmla="*/ 323416 w 454300"/>
                  <a:gd name="connsiteY32" fmla="*/ 161830 h 595078"/>
                  <a:gd name="connsiteX33" fmla="*/ 228753 w 454300"/>
                  <a:gd name="connsiteY33" fmla="*/ 178657 h 595078"/>
                  <a:gd name="connsiteX34" fmla="*/ 130504 w 454300"/>
                  <a:gd name="connsiteY34" fmla="*/ 160039 h 595078"/>
                  <a:gd name="connsiteX35" fmla="*/ 133373 w 454300"/>
                  <a:gd name="connsiteY35" fmla="*/ 178299 h 595078"/>
                  <a:gd name="connsiteX36" fmla="*/ 133731 w 454300"/>
                  <a:gd name="connsiteY36" fmla="*/ 179015 h 595078"/>
                  <a:gd name="connsiteX37" fmla="*/ 138393 w 454300"/>
                  <a:gd name="connsiteY37" fmla="*/ 190830 h 595078"/>
                  <a:gd name="connsiteX38" fmla="*/ 142696 w 454300"/>
                  <a:gd name="connsiteY38" fmla="*/ 199781 h 595078"/>
                  <a:gd name="connsiteX39" fmla="*/ 226243 w 454300"/>
                  <a:gd name="connsiteY39" fmla="*/ 295733 h 595078"/>
                  <a:gd name="connsiteX40" fmla="*/ 315886 w 454300"/>
                  <a:gd name="connsiteY40" fmla="*/ 199781 h 595078"/>
                  <a:gd name="connsiteX41" fmla="*/ 319830 w 454300"/>
                  <a:gd name="connsiteY41" fmla="*/ 191188 h 595078"/>
                  <a:gd name="connsiteX42" fmla="*/ 324492 w 454300"/>
                  <a:gd name="connsiteY42" fmla="*/ 180805 h 595078"/>
                  <a:gd name="connsiteX43" fmla="*/ 324850 w 454300"/>
                  <a:gd name="connsiteY43" fmla="*/ 180089 h 595078"/>
                  <a:gd name="connsiteX44" fmla="*/ 328077 w 454300"/>
                  <a:gd name="connsiteY44" fmla="*/ 159323 h 595078"/>
                  <a:gd name="connsiteX45" fmla="*/ 215127 w 454300"/>
                  <a:gd name="connsiteY45" fmla="*/ 104187 h 595078"/>
                  <a:gd name="connsiteX46" fmla="*/ 212976 w 454300"/>
                  <a:gd name="connsiteY46" fmla="*/ 106693 h 595078"/>
                  <a:gd name="connsiteX47" fmla="*/ 212976 w 454300"/>
                  <a:gd name="connsiteY47" fmla="*/ 107051 h 595078"/>
                  <a:gd name="connsiteX48" fmla="*/ 216203 w 454300"/>
                  <a:gd name="connsiteY48" fmla="*/ 104187 h 595078"/>
                  <a:gd name="connsiteX49" fmla="*/ 215127 w 454300"/>
                  <a:gd name="connsiteY49" fmla="*/ 104187 h 595078"/>
                  <a:gd name="connsiteX50" fmla="*/ 190027 w 454300"/>
                  <a:gd name="connsiteY50" fmla="*/ 99532 h 595078"/>
                  <a:gd name="connsiteX51" fmla="*/ 188234 w 454300"/>
                  <a:gd name="connsiteY51" fmla="*/ 101322 h 595078"/>
                  <a:gd name="connsiteX52" fmla="*/ 210466 w 454300"/>
                  <a:gd name="connsiteY52" fmla="*/ 123162 h 595078"/>
                  <a:gd name="connsiteX53" fmla="*/ 211900 w 454300"/>
                  <a:gd name="connsiteY53" fmla="*/ 121372 h 595078"/>
                  <a:gd name="connsiteX54" fmla="*/ 211183 w 454300"/>
                  <a:gd name="connsiteY54" fmla="*/ 121014 h 595078"/>
                  <a:gd name="connsiteX55" fmla="*/ 202219 w 454300"/>
                  <a:gd name="connsiteY55" fmla="*/ 114928 h 595078"/>
                  <a:gd name="connsiteX56" fmla="*/ 209032 w 454300"/>
                  <a:gd name="connsiteY56" fmla="*/ 109915 h 595078"/>
                  <a:gd name="connsiteX57" fmla="*/ 208314 w 454300"/>
                  <a:gd name="connsiteY57" fmla="*/ 106335 h 595078"/>
                  <a:gd name="connsiteX58" fmla="*/ 205087 w 454300"/>
                  <a:gd name="connsiteY58" fmla="*/ 103113 h 595078"/>
                  <a:gd name="connsiteX59" fmla="*/ 190027 w 454300"/>
                  <a:gd name="connsiteY59" fmla="*/ 99532 h 595078"/>
                  <a:gd name="connsiteX60" fmla="*/ 211183 w 454300"/>
                  <a:gd name="connsiteY60" fmla="*/ 90940 h 595078"/>
                  <a:gd name="connsiteX61" fmla="*/ 211542 w 454300"/>
                  <a:gd name="connsiteY61" fmla="*/ 97026 h 595078"/>
                  <a:gd name="connsiteX62" fmla="*/ 214769 w 454300"/>
                  <a:gd name="connsiteY62" fmla="*/ 99890 h 595078"/>
                  <a:gd name="connsiteX63" fmla="*/ 224450 w 454300"/>
                  <a:gd name="connsiteY63" fmla="*/ 100248 h 595078"/>
                  <a:gd name="connsiteX64" fmla="*/ 225167 w 454300"/>
                  <a:gd name="connsiteY64" fmla="*/ 100248 h 595078"/>
                  <a:gd name="connsiteX65" fmla="*/ 225884 w 454300"/>
                  <a:gd name="connsiteY65" fmla="*/ 99890 h 595078"/>
                  <a:gd name="connsiteX66" fmla="*/ 212976 w 454300"/>
                  <a:gd name="connsiteY66" fmla="*/ 92014 h 595078"/>
                  <a:gd name="connsiteX67" fmla="*/ 211183 w 454300"/>
                  <a:gd name="connsiteY67" fmla="*/ 90940 h 595078"/>
                  <a:gd name="connsiteX68" fmla="*/ 243813 w 454300"/>
                  <a:gd name="connsiteY68" fmla="*/ 75902 h 595078"/>
                  <a:gd name="connsiteX69" fmla="*/ 241303 w 454300"/>
                  <a:gd name="connsiteY69" fmla="*/ 78051 h 595078"/>
                  <a:gd name="connsiteX70" fmla="*/ 241303 w 454300"/>
                  <a:gd name="connsiteY70" fmla="*/ 80915 h 595078"/>
                  <a:gd name="connsiteX71" fmla="*/ 243813 w 454300"/>
                  <a:gd name="connsiteY71" fmla="*/ 81631 h 595078"/>
                  <a:gd name="connsiteX72" fmla="*/ 249192 w 454300"/>
                  <a:gd name="connsiteY72" fmla="*/ 76618 h 595078"/>
                  <a:gd name="connsiteX73" fmla="*/ 243813 w 454300"/>
                  <a:gd name="connsiteY73" fmla="*/ 75902 h 595078"/>
                  <a:gd name="connsiteX74" fmla="*/ 204729 w 454300"/>
                  <a:gd name="connsiteY74" fmla="*/ 75902 h 595078"/>
                  <a:gd name="connsiteX75" fmla="*/ 188952 w 454300"/>
                  <a:gd name="connsiteY75" fmla="*/ 80199 h 595078"/>
                  <a:gd name="connsiteX76" fmla="*/ 186083 w 454300"/>
                  <a:gd name="connsiteY76" fmla="*/ 84137 h 595078"/>
                  <a:gd name="connsiteX77" fmla="*/ 185724 w 454300"/>
                  <a:gd name="connsiteY77" fmla="*/ 87359 h 595078"/>
                  <a:gd name="connsiteX78" fmla="*/ 186083 w 454300"/>
                  <a:gd name="connsiteY78" fmla="*/ 90224 h 595078"/>
                  <a:gd name="connsiteX79" fmla="*/ 188952 w 454300"/>
                  <a:gd name="connsiteY79" fmla="*/ 94520 h 595078"/>
                  <a:gd name="connsiteX80" fmla="*/ 204729 w 454300"/>
                  <a:gd name="connsiteY80" fmla="*/ 98816 h 595078"/>
                  <a:gd name="connsiteX81" fmla="*/ 207239 w 454300"/>
                  <a:gd name="connsiteY81" fmla="*/ 96310 h 595078"/>
                  <a:gd name="connsiteX82" fmla="*/ 206880 w 454300"/>
                  <a:gd name="connsiteY82" fmla="*/ 87359 h 595078"/>
                  <a:gd name="connsiteX83" fmla="*/ 207239 w 454300"/>
                  <a:gd name="connsiteY83" fmla="*/ 78051 h 595078"/>
                  <a:gd name="connsiteX84" fmla="*/ 204729 w 454300"/>
                  <a:gd name="connsiteY84" fmla="*/ 75902 h 595078"/>
                  <a:gd name="connsiteX85" fmla="*/ 214769 w 454300"/>
                  <a:gd name="connsiteY85" fmla="*/ 74470 h 595078"/>
                  <a:gd name="connsiteX86" fmla="*/ 211542 w 454300"/>
                  <a:gd name="connsiteY86" fmla="*/ 77693 h 595078"/>
                  <a:gd name="connsiteX87" fmla="*/ 211542 w 454300"/>
                  <a:gd name="connsiteY87" fmla="*/ 79483 h 595078"/>
                  <a:gd name="connsiteX88" fmla="*/ 212259 w 454300"/>
                  <a:gd name="connsiteY88" fmla="*/ 79125 h 595078"/>
                  <a:gd name="connsiteX89" fmla="*/ 216203 w 454300"/>
                  <a:gd name="connsiteY89" fmla="*/ 75902 h 595078"/>
                  <a:gd name="connsiteX90" fmla="*/ 219430 w 454300"/>
                  <a:gd name="connsiteY90" fmla="*/ 74470 h 595078"/>
                  <a:gd name="connsiteX91" fmla="*/ 214769 w 454300"/>
                  <a:gd name="connsiteY91" fmla="*/ 74470 h 595078"/>
                  <a:gd name="connsiteX92" fmla="*/ 224092 w 454300"/>
                  <a:gd name="connsiteY92" fmla="*/ 74112 h 595078"/>
                  <a:gd name="connsiteX93" fmla="*/ 225167 w 454300"/>
                  <a:gd name="connsiteY93" fmla="*/ 74470 h 595078"/>
                  <a:gd name="connsiteX94" fmla="*/ 237000 w 454300"/>
                  <a:gd name="connsiteY94" fmla="*/ 79125 h 595078"/>
                  <a:gd name="connsiteX95" fmla="*/ 237000 w 454300"/>
                  <a:gd name="connsiteY95" fmla="*/ 77693 h 595078"/>
                  <a:gd name="connsiteX96" fmla="*/ 234132 w 454300"/>
                  <a:gd name="connsiteY96" fmla="*/ 74470 h 595078"/>
                  <a:gd name="connsiteX97" fmla="*/ 224450 w 454300"/>
                  <a:gd name="connsiteY97" fmla="*/ 74112 h 595078"/>
                  <a:gd name="connsiteX98" fmla="*/ 264610 w 454300"/>
                  <a:gd name="connsiteY98" fmla="*/ 71606 h 595078"/>
                  <a:gd name="connsiteX99" fmla="*/ 255646 w 454300"/>
                  <a:gd name="connsiteY99" fmla="*/ 75544 h 595078"/>
                  <a:gd name="connsiteX100" fmla="*/ 243813 w 454300"/>
                  <a:gd name="connsiteY100" fmla="*/ 86643 h 595078"/>
                  <a:gd name="connsiteX101" fmla="*/ 222299 w 454300"/>
                  <a:gd name="connsiteY101" fmla="*/ 78409 h 595078"/>
                  <a:gd name="connsiteX102" fmla="*/ 218354 w 454300"/>
                  <a:gd name="connsiteY102" fmla="*/ 78767 h 595078"/>
                  <a:gd name="connsiteX103" fmla="*/ 214052 w 454300"/>
                  <a:gd name="connsiteY103" fmla="*/ 81989 h 595078"/>
                  <a:gd name="connsiteX104" fmla="*/ 212976 w 454300"/>
                  <a:gd name="connsiteY104" fmla="*/ 84495 h 595078"/>
                  <a:gd name="connsiteX105" fmla="*/ 214410 w 454300"/>
                  <a:gd name="connsiteY105" fmla="*/ 86643 h 595078"/>
                  <a:gd name="connsiteX106" fmla="*/ 232697 w 454300"/>
                  <a:gd name="connsiteY106" fmla="*/ 97742 h 595078"/>
                  <a:gd name="connsiteX107" fmla="*/ 222299 w 454300"/>
                  <a:gd name="connsiteY107" fmla="*/ 108483 h 595078"/>
                  <a:gd name="connsiteX108" fmla="*/ 222299 w 454300"/>
                  <a:gd name="connsiteY108" fmla="*/ 108841 h 595078"/>
                  <a:gd name="connsiteX109" fmla="*/ 216920 w 454300"/>
                  <a:gd name="connsiteY109" fmla="*/ 108125 h 595078"/>
                  <a:gd name="connsiteX110" fmla="*/ 209749 w 454300"/>
                  <a:gd name="connsiteY110" fmla="*/ 113854 h 595078"/>
                  <a:gd name="connsiteX111" fmla="*/ 211900 w 454300"/>
                  <a:gd name="connsiteY111" fmla="*/ 115286 h 595078"/>
                  <a:gd name="connsiteX112" fmla="*/ 216920 w 454300"/>
                  <a:gd name="connsiteY112" fmla="*/ 117792 h 595078"/>
                  <a:gd name="connsiteX113" fmla="*/ 217279 w 454300"/>
                  <a:gd name="connsiteY113" fmla="*/ 123162 h 595078"/>
                  <a:gd name="connsiteX114" fmla="*/ 219430 w 454300"/>
                  <a:gd name="connsiteY114" fmla="*/ 124236 h 595078"/>
                  <a:gd name="connsiteX115" fmla="*/ 222299 w 454300"/>
                  <a:gd name="connsiteY115" fmla="*/ 123520 h 595078"/>
                  <a:gd name="connsiteX116" fmla="*/ 224809 w 454300"/>
                  <a:gd name="connsiteY116" fmla="*/ 127817 h 595078"/>
                  <a:gd name="connsiteX117" fmla="*/ 225167 w 454300"/>
                  <a:gd name="connsiteY117" fmla="*/ 128533 h 595078"/>
                  <a:gd name="connsiteX118" fmla="*/ 226602 w 454300"/>
                  <a:gd name="connsiteY118" fmla="*/ 130323 h 595078"/>
                  <a:gd name="connsiteX119" fmla="*/ 232339 w 454300"/>
                  <a:gd name="connsiteY119" fmla="*/ 123162 h 595078"/>
                  <a:gd name="connsiteX120" fmla="*/ 231622 w 454300"/>
                  <a:gd name="connsiteY120" fmla="*/ 118150 h 595078"/>
                  <a:gd name="connsiteX121" fmla="*/ 242737 w 454300"/>
                  <a:gd name="connsiteY121" fmla="*/ 107767 h 595078"/>
                  <a:gd name="connsiteX122" fmla="*/ 253494 w 454300"/>
                  <a:gd name="connsiteY122" fmla="*/ 126027 h 595078"/>
                  <a:gd name="connsiteX123" fmla="*/ 258156 w 454300"/>
                  <a:gd name="connsiteY123" fmla="*/ 126385 h 595078"/>
                  <a:gd name="connsiteX124" fmla="*/ 261383 w 454300"/>
                  <a:gd name="connsiteY124" fmla="*/ 122088 h 595078"/>
                  <a:gd name="connsiteX125" fmla="*/ 262100 w 454300"/>
                  <a:gd name="connsiteY125" fmla="*/ 118150 h 595078"/>
                  <a:gd name="connsiteX126" fmla="*/ 253853 w 454300"/>
                  <a:gd name="connsiteY126" fmla="*/ 96668 h 595078"/>
                  <a:gd name="connsiteX127" fmla="*/ 264969 w 454300"/>
                  <a:gd name="connsiteY127" fmla="*/ 84853 h 595078"/>
                  <a:gd name="connsiteX128" fmla="*/ 268554 w 454300"/>
                  <a:gd name="connsiteY128" fmla="*/ 75902 h 595078"/>
                  <a:gd name="connsiteX129" fmla="*/ 267120 w 454300"/>
                  <a:gd name="connsiteY129" fmla="*/ 73396 h 595078"/>
                  <a:gd name="connsiteX130" fmla="*/ 267120 w 454300"/>
                  <a:gd name="connsiteY130" fmla="*/ 73038 h 595078"/>
                  <a:gd name="connsiteX131" fmla="*/ 264610 w 454300"/>
                  <a:gd name="connsiteY131" fmla="*/ 71606 h 595078"/>
                  <a:gd name="connsiteX132" fmla="*/ 238434 w 454300"/>
                  <a:gd name="connsiteY132" fmla="*/ 51556 h 595078"/>
                  <a:gd name="connsiteX133" fmla="*/ 236642 w 454300"/>
                  <a:gd name="connsiteY133" fmla="*/ 52988 h 595078"/>
                  <a:gd name="connsiteX134" fmla="*/ 240227 w 454300"/>
                  <a:gd name="connsiteY134" fmla="*/ 68026 h 595078"/>
                  <a:gd name="connsiteX135" fmla="*/ 243454 w 454300"/>
                  <a:gd name="connsiteY135" fmla="*/ 71248 h 595078"/>
                  <a:gd name="connsiteX136" fmla="*/ 252777 w 454300"/>
                  <a:gd name="connsiteY136" fmla="*/ 73396 h 595078"/>
                  <a:gd name="connsiteX137" fmla="*/ 253136 w 454300"/>
                  <a:gd name="connsiteY137" fmla="*/ 72680 h 595078"/>
                  <a:gd name="connsiteX138" fmla="*/ 258514 w 454300"/>
                  <a:gd name="connsiteY138" fmla="*/ 69100 h 595078"/>
                  <a:gd name="connsiteX139" fmla="*/ 238434 w 454300"/>
                  <a:gd name="connsiteY139" fmla="*/ 51556 h 595078"/>
                  <a:gd name="connsiteX140" fmla="*/ 210466 w 454300"/>
                  <a:gd name="connsiteY140" fmla="*/ 51556 h 595078"/>
                  <a:gd name="connsiteX141" fmla="*/ 188234 w 454300"/>
                  <a:gd name="connsiteY141" fmla="*/ 73396 h 595078"/>
                  <a:gd name="connsiteX142" fmla="*/ 190027 w 454300"/>
                  <a:gd name="connsiteY142" fmla="*/ 74828 h 595078"/>
                  <a:gd name="connsiteX143" fmla="*/ 205087 w 454300"/>
                  <a:gd name="connsiteY143" fmla="*/ 71248 h 595078"/>
                  <a:gd name="connsiteX144" fmla="*/ 208314 w 454300"/>
                  <a:gd name="connsiteY144" fmla="*/ 68026 h 595078"/>
                  <a:gd name="connsiteX145" fmla="*/ 211900 w 454300"/>
                  <a:gd name="connsiteY145" fmla="*/ 52988 h 595078"/>
                  <a:gd name="connsiteX146" fmla="*/ 210466 w 454300"/>
                  <a:gd name="connsiteY146" fmla="*/ 51556 h 595078"/>
                  <a:gd name="connsiteX147" fmla="*/ 224450 w 454300"/>
                  <a:gd name="connsiteY147" fmla="*/ 48692 h 595078"/>
                  <a:gd name="connsiteX148" fmla="*/ 221223 w 454300"/>
                  <a:gd name="connsiteY148" fmla="*/ 49050 h 595078"/>
                  <a:gd name="connsiteX149" fmla="*/ 217279 w 454300"/>
                  <a:gd name="connsiteY149" fmla="*/ 51914 h 595078"/>
                  <a:gd name="connsiteX150" fmla="*/ 212976 w 454300"/>
                  <a:gd name="connsiteY150" fmla="*/ 67668 h 595078"/>
                  <a:gd name="connsiteX151" fmla="*/ 215127 w 454300"/>
                  <a:gd name="connsiteY151" fmla="*/ 70174 h 595078"/>
                  <a:gd name="connsiteX152" fmla="*/ 224450 w 454300"/>
                  <a:gd name="connsiteY152" fmla="*/ 69816 h 595078"/>
                  <a:gd name="connsiteX153" fmla="*/ 233414 w 454300"/>
                  <a:gd name="connsiteY153" fmla="*/ 70174 h 595078"/>
                  <a:gd name="connsiteX154" fmla="*/ 235924 w 454300"/>
                  <a:gd name="connsiteY154" fmla="*/ 67668 h 595078"/>
                  <a:gd name="connsiteX155" fmla="*/ 231622 w 454300"/>
                  <a:gd name="connsiteY155" fmla="*/ 51914 h 595078"/>
                  <a:gd name="connsiteX156" fmla="*/ 227319 w 454300"/>
                  <a:gd name="connsiteY156" fmla="*/ 49050 h 595078"/>
                  <a:gd name="connsiteX157" fmla="*/ 224450 w 454300"/>
                  <a:gd name="connsiteY157" fmla="*/ 48692 h 595078"/>
                  <a:gd name="connsiteX158" fmla="*/ 229829 w 454300"/>
                  <a:gd name="connsiteY158" fmla="*/ 0 h 595078"/>
                  <a:gd name="connsiteX159" fmla="*/ 392979 w 454300"/>
                  <a:gd name="connsiteY159" fmla="*/ 45470 h 595078"/>
                  <a:gd name="connsiteX160" fmla="*/ 344572 w 454300"/>
                  <a:gd name="connsiteY160" fmla="*/ 78051 h 595078"/>
                  <a:gd name="connsiteX161" fmla="*/ 346723 w 454300"/>
                  <a:gd name="connsiteY161" fmla="*/ 84495 h 595078"/>
                  <a:gd name="connsiteX162" fmla="*/ 378278 w 454300"/>
                  <a:gd name="connsiteY162" fmla="*/ 101681 h 595078"/>
                  <a:gd name="connsiteX163" fmla="*/ 352460 w 454300"/>
                  <a:gd name="connsiteY163" fmla="*/ 117792 h 595078"/>
                  <a:gd name="connsiteX164" fmla="*/ 342062 w 454300"/>
                  <a:gd name="connsiteY164" fmla="*/ 150373 h 595078"/>
                  <a:gd name="connsiteX165" fmla="*/ 339552 w 454300"/>
                  <a:gd name="connsiteY165" fmla="*/ 183669 h 595078"/>
                  <a:gd name="connsiteX166" fmla="*/ 330946 w 454300"/>
                  <a:gd name="connsiteY166" fmla="*/ 201571 h 595078"/>
                  <a:gd name="connsiteX167" fmla="*/ 330587 w 454300"/>
                  <a:gd name="connsiteY167" fmla="*/ 202287 h 595078"/>
                  <a:gd name="connsiteX168" fmla="*/ 226243 w 454300"/>
                  <a:gd name="connsiteY168" fmla="*/ 310770 h 595078"/>
                  <a:gd name="connsiteX169" fmla="*/ 127636 w 454300"/>
                  <a:gd name="connsiteY169" fmla="*/ 202287 h 595078"/>
                  <a:gd name="connsiteX170" fmla="*/ 127277 w 454300"/>
                  <a:gd name="connsiteY170" fmla="*/ 200855 h 595078"/>
                  <a:gd name="connsiteX171" fmla="*/ 118671 w 454300"/>
                  <a:gd name="connsiteY171" fmla="*/ 181879 h 595078"/>
                  <a:gd name="connsiteX172" fmla="*/ 116520 w 454300"/>
                  <a:gd name="connsiteY172" fmla="*/ 151447 h 595078"/>
                  <a:gd name="connsiteX173" fmla="*/ 102894 w 454300"/>
                  <a:gd name="connsiteY173" fmla="*/ 128891 h 595078"/>
                  <a:gd name="connsiteX174" fmla="*/ 106480 w 454300"/>
                  <a:gd name="connsiteY174" fmla="*/ 117076 h 595078"/>
                  <a:gd name="connsiteX175" fmla="*/ 84966 w 454300"/>
                  <a:gd name="connsiteY175" fmla="*/ 101681 h 595078"/>
                  <a:gd name="connsiteX176" fmla="*/ 113293 w 454300"/>
                  <a:gd name="connsiteY176" fmla="*/ 85211 h 595078"/>
                  <a:gd name="connsiteX177" fmla="*/ 115444 w 454300"/>
                  <a:gd name="connsiteY177" fmla="*/ 78051 h 595078"/>
                  <a:gd name="connsiteX178" fmla="*/ 67037 w 454300"/>
                  <a:gd name="connsiteY178" fmla="*/ 45470 h 595078"/>
                  <a:gd name="connsiteX179" fmla="*/ 229829 w 454300"/>
                  <a:gd name="connsiteY179" fmla="*/ 0 h 595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454300" h="595078">
                    <a:moveTo>
                      <a:pt x="163146" y="293623"/>
                    </a:moveTo>
                    <a:lnTo>
                      <a:pt x="165298" y="295413"/>
                    </a:lnTo>
                    <a:cubicBezTo>
                      <a:pt x="166373" y="296487"/>
                      <a:pt x="167449" y="297561"/>
                      <a:pt x="168525" y="298635"/>
                    </a:cubicBezTo>
                    <a:cubicBezTo>
                      <a:pt x="172828" y="311882"/>
                      <a:pt x="186453" y="351265"/>
                      <a:pt x="208684" y="392795"/>
                    </a:cubicBezTo>
                    <a:lnTo>
                      <a:pt x="210477" y="360931"/>
                    </a:lnTo>
                    <a:lnTo>
                      <a:pt x="223027" y="351623"/>
                    </a:lnTo>
                    <a:lnTo>
                      <a:pt x="210477" y="342672"/>
                    </a:lnTo>
                    <a:lnTo>
                      <a:pt x="218007" y="316178"/>
                    </a:lnTo>
                    <a:lnTo>
                      <a:pt x="236652" y="316178"/>
                    </a:lnTo>
                    <a:lnTo>
                      <a:pt x="244182" y="342672"/>
                    </a:lnTo>
                    <a:lnTo>
                      <a:pt x="231632" y="351623"/>
                    </a:lnTo>
                    <a:lnTo>
                      <a:pt x="244182" y="360931"/>
                    </a:lnTo>
                    <a:lnTo>
                      <a:pt x="245616" y="392795"/>
                    </a:lnTo>
                    <a:cubicBezTo>
                      <a:pt x="268206" y="351265"/>
                      <a:pt x="281472" y="311882"/>
                      <a:pt x="285775" y="298635"/>
                    </a:cubicBezTo>
                    <a:cubicBezTo>
                      <a:pt x="287209" y="297561"/>
                      <a:pt x="288285" y="296487"/>
                      <a:pt x="289361" y="295413"/>
                    </a:cubicBezTo>
                    <a:lnTo>
                      <a:pt x="291512" y="293623"/>
                    </a:lnTo>
                    <a:cubicBezTo>
                      <a:pt x="291512" y="293623"/>
                      <a:pt x="299042" y="302574"/>
                      <a:pt x="305496" y="307228"/>
                    </a:cubicBezTo>
                    <a:cubicBezTo>
                      <a:pt x="328086" y="323339"/>
                      <a:pt x="368962" y="336944"/>
                      <a:pt x="385814" y="342314"/>
                    </a:cubicBezTo>
                    <a:cubicBezTo>
                      <a:pt x="404460" y="349475"/>
                      <a:pt x="414141" y="360215"/>
                      <a:pt x="415575" y="362363"/>
                    </a:cubicBezTo>
                    <a:cubicBezTo>
                      <a:pt x="450356" y="413919"/>
                      <a:pt x="454300" y="529560"/>
                      <a:pt x="454300" y="530634"/>
                    </a:cubicBezTo>
                    <a:cubicBezTo>
                      <a:pt x="454300" y="546029"/>
                      <a:pt x="449639" y="551399"/>
                      <a:pt x="447846" y="552115"/>
                    </a:cubicBezTo>
                    <a:cubicBezTo>
                      <a:pt x="371472" y="586127"/>
                      <a:pt x="275018" y="594720"/>
                      <a:pt x="228046" y="595078"/>
                    </a:cubicBezTo>
                    <a:lnTo>
                      <a:pt x="227329" y="595078"/>
                    </a:lnTo>
                    <a:lnTo>
                      <a:pt x="226612" y="595078"/>
                    </a:lnTo>
                    <a:cubicBezTo>
                      <a:pt x="179640" y="594720"/>
                      <a:pt x="83187" y="586127"/>
                      <a:pt x="6454" y="552115"/>
                    </a:cubicBezTo>
                    <a:cubicBezTo>
                      <a:pt x="5020" y="551399"/>
                      <a:pt x="359" y="546029"/>
                      <a:pt x="0" y="530634"/>
                    </a:cubicBezTo>
                    <a:cubicBezTo>
                      <a:pt x="359" y="529560"/>
                      <a:pt x="4303" y="413919"/>
                      <a:pt x="38725" y="362363"/>
                    </a:cubicBezTo>
                    <a:cubicBezTo>
                      <a:pt x="40518" y="360215"/>
                      <a:pt x="50199" y="349475"/>
                      <a:pt x="68844" y="342314"/>
                    </a:cubicBezTo>
                    <a:cubicBezTo>
                      <a:pt x="85697" y="336944"/>
                      <a:pt x="126573" y="323339"/>
                      <a:pt x="149162" y="307228"/>
                    </a:cubicBezTo>
                    <a:cubicBezTo>
                      <a:pt x="155617" y="302574"/>
                      <a:pt x="163146" y="293623"/>
                      <a:pt x="163146" y="293623"/>
                    </a:cubicBezTo>
                    <a:close/>
                    <a:moveTo>
                      <a:pt x="328077" y="159323"/>
                    </a:moveTo>
                    <a:cubicBezTo>
                      <a:pt x="327719" y="159681"/>
                      <a:pt x="327360" y="159681"/>
                      <a:pt x="327002" y="160039"/>
                    </a:cubicBezTo>
                    <a:cubicBezTo>
                      <a:pt x="327002" y="160039"/>
                      <a:pt x="324133" y="161472"/>
                      <a:pt x="323416" y="161830"/>
                    </a:cubicBezTo>
                    <a:cubicBezTo>
                      <a:pt x="300109" y="172212"/>
                      <a:pt x="266403" y="178657"/>
                      <a:pt x="228753" y="178657"/>
                    </a:cubicBezTo>
                    <a:cubicBezTo>
                      <a:pt x="188952" y="178657"/>
                      <a:pt x="153453" y="171496"/>
                      <a:pt x="130504" y="160039"/>
                    </a:cubicBezTo>
                    <a:cubicBezTo>
                      <a:pt x="130504" y="163978"/>
                      <a:pt x="131221" y="170064"/>
                      <a:pt x="133373" y="178299"/>
                    </a:cubicBezTo>
                    <a:lnTo>
                      <a:pt x="133731" y="179015"/>
                    </a:lnTo>
                    <a:cubicBezTo>
                      <a:pt x="134449" y="184743"/>
                      <a:pt x="136241" y="188324"/>
                      <a:pt x="138393" y="190830"/>
                    </a:cubicBezTo>
                    <a:cubicBezTo>
                      <a:pt x="140903" y="193336"/>
                      <a:pt x="142337" y="196558"/>
                      <a:pt x="142696" y="199781"/>
                    </a:cubicBezTo>
                    <a:cubicBezTo>
                      <a:pt x="150226" y="248115"/>
                      <a:pt x="191462" y="295733"/>
                      <a:pt x="226243" y="295733"/>
                    </a:cubicBezTo>
                    <a:cubicBezTo>
                      <a:pt x="267479" y="295733"/>
                      <a:pt x="308356" y="244176"/>
                      <a:pt x="315886" y="199781"/>
                    </a:cubicBezTo>
                    <a:cubicBezTo>
                      <a:pt x="316245" y="196558"/>
                      <a:pt x="317679" y="193336"/>
                      <a:pt x="319830" y="191188"/>
                    </a:cubicBezTo>
                    <a:cubicBezTo>
                      <a:pt x="322340" y="188682"/>
                      <a:pt x="323775" y="185101"/>
                      <a:pt x="324492" y="180805"/>
                    </a:cubicBezTo>
                    <a:lnTo>
                      <a:pt x="324850" y="180089"/>
                    </a:lnTo>
                    <a:cubicBezTo>
                      <a:pt x="327719" y="169706"/>
                      <a:pt x="328077" y="163262"/>
                      <a:pt x="328077" y="159323"/>
                    </a:cubicBezTo>
                    <a:close/>
                    <a:moveTo>
                      <a:pt x="215127" y="104187"/>
                    </a:moveTo>
                    <a:cubicBezTo>
                      <a:pt x="213693" y="104187"/>
                      <a:pt x="212617" y="105261"/>
                      <a:pt x="212976" y="106693"/>
                    </a:cubicBezTo>
                    <a:cubicBezTo>
                      <a:pt x="212976" y="106693"/>
                      <a:pt x="212976" y="106693"/>
                      <a:pt x="212976" y="107051"/>
                    </a:cubicBezTo>
                    <a:lnTo>
                      <a:pt x="216203" y="104187"/>
                    </a:lnTo>
                    <a:cubicBezTo>
                      <a:pt x="215844" y="104187"/>
                      <a:pt x="215486" y="104187"/>
                      <a:pt x="215127" y="104187"/>
                    </a:cubicBezTo>
                    <a:close/>
                    <a:moveTo>
                      <a:pt x="190027" y="99532"/>
                    </a:moveTo>
                    <a:cubicBezTo>
                      <a:pt x="188593" y="99174"/>
                      <a:pt x="187876" y="99890"/>
                      <a:pt x="188234" y="101322"/>
                    </a:cubicBezTo>
                    <a:cubicBezTo>
                      <a:pt x="192179" y="111347"/>
                      <a:pt x="200426" y="119224"/>
                      <a:pt x="210466" y="123162"/>
                    </a:cubicBezTo>
                    <a:cubicBezTo>
                      <a:pt x="211900" y="123878"/>
                      <a:pt x="212617" y="122804"/>
                      <a:pt x="211900" y="121372"/>
                    </a:cubicBezTo>
                    <a:lnTo>
                      <a:pt x="211183" y="121014"/>
                    </a:lnTo>
                    <a:lnTo>
                      <a:pt x="202219" y="114928"/>
                    </a:lnTo>
                    <a:lnTo>
                      <a:pt x="209032" y="109915"/>
                    </a:lnTo>
                    <a:cubicBezTo>
                      <a:pt x="208673" y="108483"/>
                      <a:pt x="208673" y="107409"/>
                      <a:pt x="208314" y="106335"/>
                    </a:cubicBezTo>
                    <a:cubicBezTo>
                      <a:pt x="208314" y="104903"/>
                      <a:pt x="206880" y="103471"/>
                      <a:pt x="205087" y="103113"/>
                    </a:cubicBezTo>
                    <a:cubicBezTo>
                      <a:pt x="199709" y="102397"/>
                      <a:pt x="194330" y="100964"/>
                      <a:pt x="190027" y="99532"/>
                    </a:cubicBezTo>
                    <a:close/>
                    <a:moveTo>
                      <a:pt x="211183" y="90940"/>
                    </a:moveTo>
                    <a:cubicBezTo>
                      <a:pt x="211542" y="93088"/>
                      <a:pt x="211542" y="94878"/>
                      <a:pt x="211542" y="97026"/>
                    </a:cubicBezTo>
                    <a:cubicBezTo>
                      <a:pt x="211900" y="98458"/>
                      <a:pt x="212976" y="99890"/>
                      <a:pt x="214769" y="99890"/>
                    </a:cubicBezTo>
                    <a:cubicBezTo>
                      <a:pt x="217637" y="100248"/>
                      <a:pt x="220864" y="100248"/>
                      <a:pt x="224450" y="100248"/>
                    </a:cubicBezTo>
                    <a:cubicBezTo>
                      <a:pt x="224809" y="100248"/>
                      <a:pt x="225167" y="100248"/>
                      <a:pt x="225167" y="100248"/>
                    </a:cubicBezTo>
                    <a:lnTo>
                      <a:pt x="225884" y="99890"/>
                    </a:lnTo>
                    <a:lnTo>
                      <a:pt x="212976" y="92014"/>
                    </a:lnTo>
                    <a:cubicBezTo>
                      <a:pt x="212259" y="91656"/>
                      <a:pt x="211900" y="91298"/>
                      <a:pt x="211183" y="90940"/>
                    </a:cubicBezTo>
                    <a:close/>
                    <a:moveTo>
                      <a:pt x="243813" y="75902"/>
                    </a:moveTo>
                    <a:cubicBezTo>
                      <a:pt x="242379" y="75544"/>
                      <a:pt x="241303" y="76618"/>
                      <a:pt x="241303" y="78051"/>
                    </a:cubicBezTo>
                    <a:cubicBezTo>
                      <a:pt x="241303" y="79125"/>
                      <a:pt x="241303" y="79841"/>
                      <a:pt x="241303" y="80915"/>
                    </a:cubicBezTo>
                    <a:lnTo>
                      <a:pt x="243813" y="81631"/>
                    </a:lnTo>
                    <a:lnTo>
                      <a:pt x="249192" y="76618"/>
                    </a:lnTo>
                    <a:cubicBezTo>
                      <a:pt x="247399" y="76260"/>
                      <a:pt x="245606" y="75902"/>
                      <a:pt x="243813" y="75902"/>
                    </a:cubicBezTo>
                    <a:close/>
                    <a:moveTo>
                      <a:pt x="204729" y="75902"/>
                    </a:moveTo>
                    <a:cubicBezTo>
                      <a:pt x="198274" y="76976"/>
                      <a:pt x="192896" y="78409"/>
                      <a:pt x="188952" y="80199"/>
                    </a:cubicBezTo>
                    <a:cubicBezTo>
                      <a:pt x="187517" y="80557"/>
                      <a:pt x="186083" y="82705"/>
                      <a:pt x="186083" y="84137"/>
                    </a:cubicBezTo>
                    <a:cubicBezTo>
                      <a:pt x="185724" y="85211"/>
                      <a:pt x="185724" y="86285"/>
                      <a:pt x="185724" y="87359"/>
                    </a:cubicBezTo>
                    <a:cubicBezTo>
                      <a:pt x="185724" y="88433"/>
                      <a:pt x="185724" y="89507"/>
                      <a:pt x="186083" y="90224"/>
                    </a:cubicBezTo>
                    <a:cubicBezTo>
                      <a:pt x="186083" y="92014"/>
                      <a:pt x="187517" y="93804"/>
                      <a:pt x="188952" y="94520"/>
                    </a:cubicBezTo>
                    <a:cubicBezTo>
                      <a:pt x="192896" y="96310"/>
                      <a:pt x="198274" y="97742"/>
                      <a:pt x="204729" y="98816"/>
                    </a:cubicBezTo>
                    <a:cubicBezTo>
                      <a:pt x="206163" y="99174"/>
                      <a:pt x="207597" y="98100"/>
                      <a:pt x="207239" y="96310"/>
                    </a:cubicBezTo>
                    <a:cubicBezTo>
                      <a:pt x="207239" y="93446"/>
                      <a:pt x="206880" y="90224"/>
                      <a:pt x="206880" y="87359"/>
                    </a:cubicBezTo>
                    <a:cubicBezTo>
                      <a:pt x="206880" y="84137"/>
                      <a:pt x="207239" y="81273"/>
                      <a:pt x="207239" y="78051"/>
                    </a:cubicBezTo>
                    <a:cubicBezTo>
                      <a:pt x="207597" y="76618"/>
                      <a:pt x="206163" y="75544"/>
                      <a:pt x="204729" y="75902"/>
                    </a:cubicBezTo>
                    <a:close/>
                    <a:moveTo>
                      <a:pt x="214769" y="74470"/>
                    </a:moveTo>
                    <a:cubicBezTo>
                      <a:pt x="212976" y="74828"/>
                      <a:pt x="211900" y="76260"/>
                      <a:pt x="211542" y="77693"/>
                    </a:cubicBezTo>
                    <a:cubicBezTo>
                      <a:pt x="211542" y="78409"/>
                      <a:pt x="211542" y="78767"/>
                      <a:pt x="211542" y="79483"/>
                    </a:cubicBezTo>
                    <a:cubicBezTo>
                      <a:pt x="211542" y="79483"/>
                      <a:pt x="211900" y="79125"/>
                      <a:pt x="212259" y="79125"/>
                    </a:cubicBezTo>
                    <a:lnTo>
                      <a:pt x="216203" y="75902"/>
                    </a:lnTo>
                    <a:cubicBezTo>
                      <a:pt x="217279" y="75186"/>
                      <a:pt x="218354" y="74470"/>
                      <a:pt x="219430" y="74470"/>
                    </a:cubicBezTo>
                    <a:cubicBezTo>
                      <a:pt x="217637" y="74470"/>
                      <a:pt x="216203" y="74470"/>
                      <a:pt x="214769" y="74470"/>
                    </a:cubicBezTo>
                    <a:close/>
                    <a:moveTo>
                      <a:pt x="224092" y="74112"/>
                    </a:moveTo>
                    <a:cubicBezTo>
                      <a:pt x="224450" y="74470"/>
                      <a:pt x="224809" y="74470"/>
                      <a:pt x="225167" y="74470"/>
                    </a:cubicBezTo>
                    <a:lnTo>
                      <a:pt x="237000" y="79125"/>
                    </a:lnTo>
                    <a:cubicBezTo>
                      <a:pt x="237000" y="78767"/>
                      <a:pt x="237000" y="78051"/>
                      <a:pt x="237000" y="77693"/>
                    </a:cubicBezTo>
                    <a:cubicBezTo>
                      <a:pt x="237000" y="76260"/>
                      <a:pt x="235566" y="74828"/>
                      <a:pt x="234132" y="74470"/>
                    </a:cubicBezTo>
                    <a:cubicBezTo>
                      <a:pt x="230904" y="74470"/>
                      <a:pt x="227677" y="74112"/>
                      <a:pt x="224450" y="74112"/>
                    </a:cubicBezTo>
                    <a:close/>
                    <a:moveTo>
                      <a:pt x="264610" y="71606"/>
                    </a:moveTo>
                    <a:cubicBezTo>
                      <a:pt x="262100" y="71248"/>
                      <a:pt x="258514" y="72680"/>
                      <a:pt x="255646" y="75544"/>
                    </a:cubicBezTo>
                    <a:lnTo>
                      <a:pt x="243813" y="86643"/>
                    </a:lnTo>
                    <a:lnTo>
                      <a:pt x="222299" y="78409"/>
                    </a:lnTo>
                    <a:cubicBezTo>
                      <a:pt x="220864" y="77693"/>
                      <a:pt x="219430" y="78051"/>
                      <a:pt x="218354" y="78767"/>
                    </a:cubicBezTo>
                    <a:lnTo>
                      <a:pt x="214052" y="81989"/>
                    </a:lnTo>
                    <a:cubicBezTo>
                      <a:pt x="213334" y="82705"/>
                      <a:pt x="212976" y="83779"/>
                      <a:pt x="212976" y="84495"/>
                    </a:cubicBezTo>
                    <a:cubicBezTo>
                      <a:pt x="212976" y="85569"/>
                      <a:pt x="213334" y="86285"/>
                      <a:pt x="214410" y="86643"/>
                    </a:cubicBezTo>
                    <a:lnTo>
                      <a:pt x="232697" y="97742"/>
                    </a:lnTo>
                    <a:lnTo>
                      <a:pt x="222299" y="108483"/>
                    </a:lnTo>
                    <a:lnTo>
                      <a:pt x="222299" y="108841"/>
                    </a:lnTo>
                    <a:lnTo>
                      <a:pt x="216920" y="108125"/>
                    </a:lnTo>
                    <a:lnTo>
                      <a:pt x="209749" y="113854"/>
                    </a:lnTo>
                    <a:lnTo>
                      <a:pt x="211900" y="115286"/>
                    </a:lnTo>
                    <a:lnTo>
                      <a:pt x="216920" y="117792"/>
                    </a:lnTo>
                    <a:cubicBezTo>
                      <a:pt x="215844" y="120298"/>
                      <a:pt x="216203" y="122088"/>
                      <a:pt x="217279" y="123162"/>
                    </a:cubicBezTo>
                    <a:cubicBezTo>
                      <a:pt x="217637" y="123878"/>
                      <a:pt x="218354" y="124236"/>
                      <a:pt x="219430" y="124236"/>
                    </a:cubicBezTo>
                    <a:cubicBezTo>
                      <a:pt x="220506" y="124236"/>
                      <a:pt x="221582" y="123878"/>
                      <a:pt x="222299" y="123520"/>
                    </a:cubicBezTo>
                    <a:lnTo>
                      <a:pt x="224809" y="127817"/>
                    </a:lnTo>
                    <a:cubicBezTo>
                      <a:pt x="224809" y="128175"/>
                      <a:pt x="225167" y="128175"/>
                      <a:pt x="225167" y="128533"/>
                    </a:cubicBezTo>
                    <a:lnTo>
                      <a:pt x="226602" y="130323"/>
                    </a:lnTo>
                    <a:lnTo>
                      <a:pt x="232339" y="123162"/>
                    </a:lnTo>
                    <a:lnTo>
                      <a:pt x="231622" y="118150"/>
                    </a:lnTo>
                    <a:lnTo>
                      <a:pt x="242737" y="107767"/>
                    </a:lnTo>
                    <a:lnTo>
                      <a:pt x="253494" y="126027"/>
                    </a:lnTo>
                    <a:cubicBezTo>
                      <a:pt x="254570" y="127817"/>
                      <a:pt x="257080" y="127817"/>
                      <a:pt x="258156" y="126385"/>
                    </a:cubicBezTo>
                    <a:lnTo>
                      <a:pt x="261383" y="122088"/>
                    </a:lnTo>
                    <a:cubicBezTo>
                      <a:pt x="262459" y="121014"/>
                      <a:pt x="262459" y="119582"/>
                      <a:pt x="262100" y="118150"/>
                    </a:cubicBezTo>
                    <a:lnTo>
                      <a:pt x="253853" y="96668"/>
                    </a:lnTo>
                    <a:lnTo>
                      <a:pt x="264969" y="84853"/>
                    </a:lnTo>
                    <a:cubicBezTo>
                      <a:pt x="267120" y="82347"/>
                      <a:pt x="269272" y="78409"/>
                      <a:pt x="268554" y="75902"/>
                    </a:cubicBezTo>
                    <a:cubicBezTo>
                      <a:pt x="268554" y="74828"/>
                      <a:pt x="267837" y="74112"/>
                      <a:pt x="267120" y="73396"/>
                    </a:cubicBezTo>
                    <a:lnTo>
                      <a:pt x="267120" y="73038"/>
                    </a:lnTo>
                    <a:cubicBezTo>
                      <a:pt x="266403" y="72322"/>
                      <a:pt x="265327" y="71964"/>
                      <a:pt x="264610" y="71606"/>
                    </a:cubicBezTo>
                    <a:close/>
                    <a:moveTo>
                      <a:pt x="238434" y="51556"/>
                    </a:moveTo>
                    <a:cubicBezTo>
                      <a:pt x="237000" y="50840"/>
                      <a:pt x="236283" y="51556"/>
                      <a:pt x="236642" y="52988"/>
                    </a:cubicBezTo>
                    <a:cubicBezTo>
                      <a:pt x="238076" y="57643"/>
                      <a:pt x="239510" y="62655"/>
                      <a:pt x="240227" y="68026"/>
                    </a:cubicBezTo>
                    <a:cubicBezTo>
                      <a:pt x="240586" y="69816"/>
                      <a:pt x="242020" y="71248"/>
                      <a:pt x="243454" y="71248"/>
                    </a:cubicBezTo>
                    <a:cubicBezTo>
                      <a:pt x="246682" y="71964"/>
                      <a:pt x="249909" y="72680"/>
                      <a:pt x="252777" y="73396"/>
                    </a:cubicBezTo>
                    <a:lnTo>
                      <a:pt x="253136" y="72680"/>
                    </a:lnTo>
                    <a:cubicBezTo>
                      <a:pt x="254570" y="71606"/>
                      <a:pt x="256363" y="70174"/>
                      <a:pt x="258514" y="69100"/>
                    </a:cubicBezTo>
                    <a:cubicBezTo>
                      <a:pt x="254212" y="61223"/>
                      <a:pt x="247040" y="54779"/>
                      <a:pt x="238434" y="51556"/>
                    </a:cubicBezTo>
                    <a:close/>
                    <a:moveTo>
                      <a:pt x="210466" y="51556"/>
                    </a:moveTo>
                    <a:cubicBezTo>
                      <a:pt x="200426" y="55137"/>
                      <a:pt x="192179" y="63371"/>
                      <a:pt x="188234" y="73396"/>
                    </a:cubicBezTo>
                    <a:cubicBezTo>
                      <a:pt x="187876" y="74828"/>
                      <a:pt x="188593" y="75544"/>
                      <a:pt x="190027" y="74828"/>
                    </a:cubicBezTo>
                    <a:cubicBezTo>
                      <a:pt x="194689" y="73396"/>
                      <a:pt x="199709" y="72322"/>
                      <a:pt x="205087" y="71248"/>
                    </a:cubicBezTo>
                    <a:cubicBezTo>
                      <a:pt x="206880" y="71248"/>
                      <a:pt x="208314" y="69816"/>
                      <a:pt x="208314" y="68026"/>
                    </a:cubicBezTo>
                    <a:cubicBezTo>
                      <a:pt x="209390" y="62655"/>
                      <a:pt x="210466" y="57643"/>
                      <a:pt x="211900" y="52988"/>
                    </a:cubicBezTo>
                    <a:cubicBezTo>
                      <a:pt x="212617" y="51556"/>
                      <a:pt x="211900" y="50840"/>
                      <a:pt x="210466" y="51556"/>
                    </a:cubicBezTo>
                    <a:close/>
                    <a:moveTo>
                      <a:pt x="224450" y="48692"/>
                    </a:moveTo>
                    <a:cubicBezTo>
                      <a:pt x="223374" y="48692"/>
                      <a:pt x="222299" y="48692"/>
                      <a:pt x="221223" y="49050"/>
                    </a:cubicBezTo>
                    <a:cubicBezTo>
                      <a:pt x="219789" y="49050"/>
                      <a:pt x="217637" y="50482"/>
                      <a:pt x="217279" y="51914"/>
                    </a:cubicBezTo>
                    <a:cubicBezTo>
                      <a:pt x="215486" y="55853"/>
                      <a:pt x="213693" y="61223"/>
                      <a:pt x="212976" y="67668"/>
                    </a:cubicBezTo>
                    <a:cubicBezTo>
                      <a:pt x="212617" y="69100"/>
                      <a:pt x="213693" y="70532"/>
                      <a:pt x="215127" y="70174"/>
                    </a:cubicBezTo>
                    <a:cubicBezTo>
                      <a:pt x="218354" y="70174"/>
                      <a:pt x="221223" y="69816"/>
                      <a:pt x="224450" y="69816"/>
                    </a:cubicBezTo>
                    <a:cubicBezTo>
                      <a:pt x="227319" y="69816"/>
                      <a:pt x="230546" y="70174"/>
                      <a:pt x="233414" y="70174"/>
                    </a:cubicBezTo>
                    <a:cubicBezTo>
                      <a:pt x="235207" y="70532"/>
                      <a:pt x="236283" y="69100"/>
                      <a:pt x="235924" y="67668"/>
                    </a:cubicBezTo>
                    <a:cubicBezTo>
                      <a:pt x="234849" y="61223"/>
                      <a:pt x="233414" y="55853"/>
                      <a:pt x="231622" y="51914"/>
                    </a:cubicBezTo>
                    <a:cubicBezTo>
                      <a:pt x="230904" y="50482"/>
                      <a:pt x="229112" y="49050"/>
                      <a:pt x="227319" y="49050"/>
                    </a:cubicBezTo>
                    <a:cubicBezTo>
                      <a:pt x="226602" y="48692"/>
                      <a:pt x="225526" y="48692"/>
                      <a:pt x="224450" y="48692"/>
                    </a:cubicBezTo>
                    <a:close/>
                    <a:moveTo>
                      <a:pt x="229829" y="0"/>
                    </a:moveTo>
                    <a:cubicBezTo>
                      <a:pt x="319830" y="0"/>
                      <a:pt x="392979" y="20408"/>
                      <a:pt x="392979" y="45470"/>
                    </a:cubicBezTo>
                    <a:cubicBezTo>
                      <a:pt x="392979" y="58359"/>
                      <a:pt x="374333" y="69816"/>
                      <a:pt x="344572" y="78051"/>
                    </a:cubicBezTo>
                    <a:lnTo>
                      <a:pt x="346723" y="84495"/>
                    </a:lnTo>
                    <a:cubicBezTo>
                      <a:pt x="369672" y="88433"/>
                      <a:pt x="378278" y="93088"/>
                      <a:pt x="378278" y="101681"/>
                    </a:cubicBezTo>
                    <a:cubicBezTo>
                      <a:pt x="378278" y="109557"/>
                      <a:pt x="371106" y="114570"/>
                      <a:pt x="352460" y="117792"/>
                    </a:cubicBezTo>
                    <a:cubicBezTo>
                      <a:pt x="354612" y="120656"/>
                      <a:pt x="362500" y="133903"/>
                      <a:pt x="342062" y="150373"/>
                    </a:cubicBezTo>
                    <a:cubicBezTo>
                      <a:pt x="344930" y="159323"/>
                      <a:pt x="342420" y="172928"/>
                      <a:pt x="339552" y="183669"/>
                    </a:cubicBezTo>
                    <a:cubicBezTo>
                      <a:pt x="338117" y="191188"/>
                      <a:pt x="335249" y="197275"/>
                      <a:pt x="330946" y="201571"/>
                    </a:cubicBezTo>
                    <a:cubicBezTo>
                      <a:pt x="330946" y="201213"/>
                      <a:pt x="330946" y="201929"/>
                      <a:pt x="330587" y="202287"/>
                    </a:cubicBezTo>
                    <a:cubicBezTo>
                      <a:pt x="321982" y="253485"/>
                      <a:pt x="276802" y="310770"/>
                      <a:pt x="226243" y="310770"/>
                    </a:cubicBezTo>
                    <a:cubicBezTo>
                      <a:pt x="183214" y="310770"/>
                      <a:pt x="136241" y="258856"/>
                      <a:pt x="127636" y="202287"/>
                    </a:cubicBezTo>
                    <a:cubicBezTo>
                      <a:pt x="127636" y="201571"/>
                      <a:pt x="127636" y="201571"/>
                      <a:pt x="127277" y="200855"/>
                    </a:cubicBezTo>
                    <a:cubicBezTo>
                      <a:pt x="122974" y="196558"/>
                      <a:pt x="120106" y="190472"/>
                      <a:pt x="118671" y="181879"/>
                    </a:cubicBezTo>
                    <a:cubicBezTo>
                      <a:pt x="116520" y="174003"/>
                      <a:pt x="114010" y="160755"/>
                      <a:pt x="116520" y="151447"/>
                    </a:cubicBezTo>
                    <a:cubicBezTo>
                      <a:pt x="107914" y="144644"/>
                      <a:pt x="102894" y="137125"/>
                      <a:pt x="102894" y="128891"/>
                    </a:cubicBezTo>
                    <a:cubicBezTo>
                      <a:pt x="102894" y="124952"/>
                      <a:pt x="104328" y="121014"/>
                      <a:pt x="106480" y="117076"/>
                    </a:cubicBezTo>
                    <a:cubicBezTo>
                      <a:pt x="91061" y="113495"/>
                      <a:pt x="84966" y="109199"/>
                      <a:pt x="84966" y="101681"/>
                    </a:cubicBezTo>
                    <a:cubicBezTo>
                      <a:pt x="84966" y="93804"/>
                      <a:pt x="92496" y="88791"/>
                      <a:pt x="113293" y="85211"/>
                    </a:cubicBezTo>
                    <a:lnTo>
                      <a:pt x="115444" y="78051"/>
                    </a:lnTo>
                    <a:cubicBezTo>
                      <a:pt x="85683" y="69816"/>
                      <a:pt x="67037" y="58359"/>
                      <a:pt x="67037" y="45470"/>
                    </a:cubicBezTo>
                    <a:cubicBezTo>
                      <a:pt x="67037" y="20408"/>
                      <a:pt x="139827" y="0"/>
                      <a:pt x="2298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56" name="文本框 43"/>
            <p:cNvSpPr txBox="1"/>
            <p:nvPr/>
          </p:nvSpPr>
          <p:spPr>
            <a:xfrm>
              <a:off x="5763007" y="2204463"/>
              <a:ext cx="295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dirty="0" smtClean="0"/>
                <a:t>空格置</a:t>
              </a:r>
              <a:r>
                <a:rPr lang="zh-TW" altLang="en-US" sz="2000" dirty="0"/>
                <a:t>頂、置底</a:t>
              </a:r>
              <a:r>
                <a:rPr lang="zh-TW" altLang="en-US" sz="2000" dirty="0" smtClean="0"/>
                <a:t>無效。</a:t>
              </a:r>
              <a:endParaRPr lang="zh-TW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6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縮排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216932" y="1517857"/>
            <a:ext cx="3773548" cy="2014995"/>
            <a:chOff x="1216932" y="1517857"/>
            <a:chExt cx="3773548" cy="2014995"/>
          </a:xfrm>
        </p:grpSpPr>
        <p:sp>
          <p:nvSpPr>
            <p:cNvPr id="6" name="文字方塊 5"/>
            <p:cNvSpPr txBox="1"/>
            <p:nvPr/>
          </p:nvSpPr>
          <p:spPr>
            <a:xfrm>
              <a:off x="1572366" y="2024747"/>
              <a:ext cx="3418114" cy="15081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285750" marR="0" lvl="0" indent="-285750" algn="just">
                <a:lnSpc>
                  <a:spcPts val="2400"/>
                </a:lnSpc>
                <a:buClr>
                  <a:schemeClr val="tx1"/>
                </a:buClr>
                <a:buSzPts val="1800"/>
                <a:buFont typeface="Arial" panose="020B0604020202020204" pitchFamily="34" charset="0"/>
                <a:buChar char="•"/>
                <a:tabLst/>
              </a:pPr>
              <a:r>
                <a:rPr lang="zh-TW" altLang="en-US" dirty="0"/>
                <a:t>其他跨業</a:t>
              </a:r>
              <a:r>
                <a:rPr lang="zh-TW" altLang="en-US" dirty="0" smtClean="0"/>
                <a:t>行銷資源</a:t>
              </a:r>
              <a:r>
                <a:rPr lang="zh-TW" altLang="en-US" dirty="0"/>
                <a:t>之</a:t>
              </a:r>
              <a:r>
                <a:rPr lang="zh-TW" altLang="en-US" dirty="0" smtClean="0"/>
                <a:t>行為。</a:t>
              </a:r>
              <a:endParaRPr lang="en-US" altLang="zh-TW" dirty="0"/>
            </a:p>
            <a:p>
              <a:pPr indent="271463">
                <a:buFont typeface="Arial" panose="020B0604020202020204" pitchFamily="34" charset="0"/>
                <a:buChar char="•"/>
              </a:pPr>
              <a:r>
                <a:rPr lang="zh-TW" altLang="en-US" dirty="0" smtClean="0"/>
                <a:t>子公司</a:t>
              </a:r>
              <a:r>
                <a:rPr lang="zh-TW" altLang="en-US" dirty="0"/>
                <a:t>人員走動式服務客戶（如外訪客戶或透過電話、手機、資料通訊等方式）時，推介他業</a:t>
              </a:r>
              <a:r>
                <a:rPr lang="zh-TW" altLang="en-US" dirty="0" smtClean="0"/>
                <a:t>商品。</a:t>
              </a:r>
              <a:endParaRPr lang="zh-TW" altLang="en-US" dirty="0"/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1216932" y="1517857"/>
              <a:ext cx="2154829" cy="402158"/>
              <a:chOff x="1216932" y="1365453"/>
              <a:chExt cx="2154829" cy="40215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643761" y="1367501"/>
                <a:ext cx="1728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2000" dirty="0">
                    <a:latin typeface="+mj-ea"/>
                    <a:ea typeface="+mj-ea"/>
                    <a:cs typeface="新細明體" pitchFamily="18" charset="-120"/>
                  </a:rPr>
                  <a:t>設備人員共用</a:t>
                </a:r>
              </a:p>
            </p:txBody>
          </p:sp>
          <p:sp>
            <p:nvSpPr>
              <p:cNvPr id="8" name="problem_150189"/>
              <p:cNvSpPr>
                <a:spLocks noChangeAspect="1"/>
              </p:cNvSpPr>
              <p:nvPr/>
            </p:nvSpPr>
            <p:spPr bwMode="auto">
              <a:xfrm>
                <a:off x="1216932" y="1365453"/>
                <a:ext cx="416509" cy="365378"/>
              </a:xfrm>
              <a:custGeom>
                <a:avLst/>
                <a:gdLst>
                  <a:gd name="connsiteX0" fmla="*/ 352921 w 607646"/>
                  <a:gd name="connsiteY0" fmla="*/ 457945 h 533051"/>
                  <a:gd name="connsiteX1" fmla="*/ 342979 w 607646"/>
                  <a:gd name="connsiteY1" fmla="*/ 462170 h 533051"/>
                  <a:gd name="connsiteX2" fmla="*/ 338854 w 607646"/>
                  <a:gd name="connsiteY2" fmla="*/ 472100 h 533051"/>
                  <a:gd name="connsiteX3" fmla="*/ 342979 w 607646"/>
                  <a:gd name="connsiteY3" fmla="*/ 482029 h 533051"/>
                  <a:gd name="connsiteX4" fmla="*/ 352921 w 607646"/>
                  <a:gd name="connsiteY4" fmla="*/ 486149 h 533051"/>
                  <a:gd name="connsiteX5" fmla="*/ 362863 w 607646"/>
                  <a:gd name="connsiteY5" fmla="*/ 482029 h 533051"/>
                  <a:gd name="connsiteX6" fmla="*/ 366987 w 607646"/>
                  <a:gd name="connsiteY6" fmla="*/ 472100 h 533051"/>
                  <a:gd name="connsiteX7" fmla="*/ 362863 w 607646"/>
                  <a:gd name="connsiteY7" fmla="*/ 462170 h 533051"/>
                  <a:gd name="connsiteX8" fmla="*/ 352921 w 607646"/>
                  <a:gd name="connsiteY8" fmla="*/ 457945 h 533051"/>
                  <a:gd name="connsiteX9" fmla="*/ 438485 w 607646"/>
                  <a:gd name="connsiteY9" fmla="*/ 375972 h 533051"/>
                  <a:gd name="connsiteX10" fmla="*/ 431081 w 607646"/>
                  <a:gd name="connsiteY10" fmla="*/ 379141 h 533051"/>
                  <a:gd name="connsiteX11" fmla="*/ 372699 w 607646"/>
                  <a:gd name="connsiteY11" fmla="*/ 437346 h 533051"/>
                  <a:gd name="connsiteX12" fmla="*/ 369632 w 607646"/>
                  <a:gd name="connsiteY12" fmla="*/ 444846 h 533051"/>
                  <a:gd name="connsiteX13" fmla="*/ 372699 w 607646"/>
                  <a:gd name="connsiteY13" fmla="*/ 452346 h 533051"/>
                  <a:gd name="connsiteX14" fmla="*/ 380208 w 607646"/>
                  <a:gd name="connsiteY14" fmla="*/ 455409 h 533051"/>
                  <a:gd name="connsiteX15" fmla="*/ 387612 w 607646"/>
                  <a:gd name="connsiteY15" fmla="*/ 452346 h 533051"/>
                  <a:gd name="connsiteX16" fmla="*/ 445994 w 607646"/>
                  <a:gd name="connsiteY16" fmla="*/ 394035 h 533051"/>
                  <a:gd name="connsiteX17" fmla="*/ 449062 w 607646"/>
                  <a:gd name="connsiteY17" fmla="*/ 386535 h 533051"/>
                  <a:gd name="connsiteX18" fmla="*/ 445994 w 607646"/>
                  <a:gd name="connsiteY18" fmla="*/ 379141 h 533051"/>
                  <a:gd name="connsiteX19" fmla="*/ 438485 w 607646"/>
                  <a:gd name="connsiteY19" fmla="*/ 375972 h 533051"/>
                  <a:gd name="connsiteX20" fmla="*/ 534943 w 607646"/>
                  <a:gd name="connsiteY20" fmla="*/ 217624 h 533051"/>
                  <a:gd name="connsiteX21" fmla="*/ 553981 w 607646"/>
                  <a:gd name="connsiteY21" fmla="*/ 225547 h 533051"/>
                  <a:gd name="connsiteX22" fmla="*/ 554404 w 607646"/>
                  <a:gd name="connsiteY22" fmla="*/ 225969 h 533051"/>
                  <a:gd name="connsiteX23" fmla="*/ 556520 w 607646"/>
                  <a:gd name="connsiteY23" fmla="*/ 230934 h 533051"/>
                  <a:gd name="connsiteX24" fmla="*/ 554510 w 607646"/>
                  <a:gd name="connsiteY24" fmla="*/ 235899 h 533051"/>
                  <a:gd name="connsiteX25" fmla="*/ 524050 w 607646"/>
                  <a:gd name="connsiteY25" fmla="*/ 266322 h 533051"/>
                  <a:gd name="connsiteX26" fmla="*/ 516752 w 607646"/>
                  <a:gd name="connsiteY26" fmla="*/ 283752 h 533051"/>
                  <a:gd name="connsiteX27" fmla="*/ 524050 w 607646"/>
                  <a:gd name="connsiteY27" fmla="*/ 301182 h 533051"/>
                  <a:gd name="connsiteX28" fmla="*/ 541501 w 607646"/>
                  <a:gd name="connsiteY28" fmla="*/ 308365 h 533051"/>
                  <a:gd name="connsiteX29" fmla="*/ 558952 w 607646"/>
                  <a:gd name="connsiteY29" fmla="*/ 301182 h 533051"/>
                  <a:gd name="connsiteX30" fmla="*/ 589413 w 607646"/>
                  <a:gd name="connsiteY30" fmla="*/ 270759 h 533051"/>
                  <a:gd name="connsiteX31" fmla="*/ 594384 w 607646"/>
                  <a:gd name="connsiteY31" fmla="*/ 268752 h 533051"/>
                  <a:gd name="connsiteX32" fmla="*/ 599355 w 607646"/>
                  <a:gd name="connsiteY32" fmla="*/ 270759 h 533051"/>
                  <a:gd name="connsiteX33" fmla="*/ 599778 w 607646"/>
                  <a:gd name="connsiteY33" fmla="*/ 271181 h 533051"/>
                  <a:gd name="connsiteX34" fmla="*/ 606758 w 607646"/>
                  <a:gd name="connsiteY34" fmla="*/ 297168 h 533051"/>
                  <a:gd name="connsiteX35" fmla="*/ 590047 w 607646"/>
                  <a:gd name="connsiteY35" fmla="*/ 359704 h 533051"/>
                  <a:gd name="connsiteX36" fmla="*/ 571010 w 607646"/>
                  <a:gd name="connsiteY36" fmla="*/ 378612 h 533051"/>
                  <a:gd name="connsiteX37" fmla="*/ 570798 w 607646"/>
                  <a:gd name="connsiteY37" fmla="*/ 378718 h 533051"/>
                  <a:gd name="connsiteX38" fmla="*/ 501627 w 607646"/>
                  <a:gd name="connsiteY38" fmla="*/ 395303 h 533051"/>
                  <a:gd name="connsiteX39" fmla="*/ 377987 w 607646"/>
                  <a:gd name="connsiteY39" fmla="*/ 518790 h 533051"/>
                  <a:gd name="connsiteX40" fmla="*/ 343507 w 607646"/>
                  <a:gd name="connsiteY40" fmla="*/ 533051 h 533051"/>
                  <a:gd name="connsiteX41" fmla="*/ 309028 w 607646"/>
                  <a:gd name="connsiteY41" fmla="*/ 518790 h 533051"/>
                  <a:gd name="connsiteX42" fmla="*/ 306066 w 607646"/>
                  <a:gd name="connsiteY42" fmla="*/ 515833 h 533051"/>
                  <a:gd name="connsiteX43" fmla="*/ 291788 w 607646"/>
                  <a:gd name="connsiteY43" fmla="*/ 481501 h 533051"/>
                  <a:gd name="connsiteX44" fmla="*/ 306066 w 607646"/>
                  <a:gd name="connsiteY44" fmla="*/ 447064 h 533051"/>
                  <a:gd name="connsiteX45" fmla="*/ 429707 w 607646"/>
                  <a:gd name="connsiteY45" fmla="*/ 323576 h 533051"/>
                  <a:gd name="connsiteX46" fmla="*/ 446418 w 607646"/>
                  <a:gd name="connsiteY46" fmla="*/ 254491 h 533051"/>
                  <a:gd name="connsiteX47" fmla="*/ 446418 w 607646"/>
                  <a:gd name="connsiteY47" fmla="*/ 254280 h 533051"/>
                  <a:gd name="connsiteX48" fmla="*/ 465455 w 607646"/>
                  <a:gd name="connsiteY48" fmla="*/ 235265 h 533051"/>
                  <a:gd name="connsiteX49" fmla="*/ 527963 w 607646"/>
                  <a:gd name="connsiteY49" fmla="*/ 218575 h 533051"/>
                  <a:gd name="connsiteX50" fmla="*/ 534943 w 607646"/>
                  <a:gd name="connsiteY50" fmla="*/ 217624 h 533051"/>
                  <a:gd name="connsiteX51" fmla="*/ 253873 w 607646"/>
                  <a:gd name="connsiteY51" fmla="*/ 140927 h 533051"/>
                  <a:gd name="connsiteX52" fmla="*/ 141005 w 607646"/>
                  <a:gd name="connsiteY52" fmla="*/ 253542 h 533051"/>
                  <a:gd name="connsiteX53" fmla="*/ 253873 w 607646"/>
                  <a:gd name="connsiteY53" fmla="*/ 366262 h 533051"/>
                  <a:gd name="connsiteX54" fmla="*/ 366741 w 607646"/>
                  <a:gd name="connsiteY54" fmla="*/ 253542 h 533051"/>
                  <a:gd name="connsiteX55" fmla="*/ 253873 w 607646"/>
                  <a:gd name="connsiteY55" fmla="*/ 140927 h 533051"/>
                  <a:gd name="connsiteX56" fmla="*/ 232929 w 607646"/>
                  <a:gd name="connsiteY56" fmla="*/ 0 h 533051"/>
                  <a:gd name="connsiteX57" fmla="*/ 274818 w 607646"/>
                  <a:gd name="connsiteY57" fmla="*/ 0 h 533051"/>
                  <a:gd name="connsiteX58" fmla="*/ 316918 w 607646"/>
                  <a:gd name="connsiteY58" fmla="*/ 42045 h 533051"/>
                  <a:gd name="connsiteX59" fmla="*/ 316918 w 607646"/>
                  <a:gd name="connsiteY59" fmla="*/ 55885 h 533051"/>
                  <a:gd name="connsiteX60" fmla="*/ 349287 w 607646"/>
                  <a:gd name="connsiteY60" fmla="*/ 69301 h 533051"/>
                  <a:gd name="connsiteX61" fmla="*/ 359125 w 607646"/>
                  <a:gd name="connsiteY61" fmla="*/ 59476 h 533051"/>
                  <a:gd name="connsiteX62" fmla="*/ 388849 w 607646"/>
                  <a:gd name="connsiteY62" fmla="*/ 47222 h 533051"/>
                  <a:gd name="connsiteX63" fmla="*/ 418574 w 607646"/>
                  <a:gd name="connsiteY63" fmla="*/ 59476 h 533051"/>
                  <a:gd name="connsiteX64" fmla="*/ 448192 w 607646"/>
                  <a:gd name="connsiteY64" fmla="*/ 89162 h 533051"/>
                  <a:gd name="connsiteX65" fmla="*/ 448192 w 607646"/>
                  <a:gd name="connsiteY65" fmla="*/ 148533 h 533051"/>
                  <a:gd name="connsiteX66" fmla="*/ 438460 w 607646"/>
                  <a:gd name="connsiteY66" fmla="*/ 158252 h 533051"/>
                  <a:gd name="connsiteX67" fmla="*/ 451789 w 607646"/>
                  <a:gd name="connsiteY67" fmla="*/ 190684 h 533051"/>
                  <a:gd name="connsiteX68" fmla="*/ 465752 w 607646"/>
                  <a:gd name="connsiteY68" fmla="*/ 190684 h 533051"/>
                  <a:gd name="connsiteX69" fmla="*/ 497909 w 607646"/>
                  <a:gd name="connsiteY69" fmla="*/ 205685 h 533051"/>
                  <a:gd name="connsiteX70" fmla="*/ 450837 w 607646"/>
                  <a:gd name="connsiteY70" fmla="*/ 218257 h 533051"/>
                  <a:gd name="connsiteX71" fmla="*/ 419420 w 607646"/>
                  <a:gd name="connsiteY71" fmla="*/ 249739 h 533051"/>
                  <a:gd name="connsiteX72" fmla="*/ 419208 w 607646"/>
                  <a:gd name="connsiteY72" fmla="*/ 250372 h 533051"/>
                  <a:gd name="connsiteX73" fmla="*/ 403764 w 607646"/>
                  <a:gd name="connsiteY73" fmla="*/ 314603 h 533051"/>
                  <a:gd name="connsiteX74" fmla="*/ 283598 w 607646"/>
                  <a:gd name="connsiteY74" fmla="*/ 434613 h 533051"/>
                  <a:gd name="connsiteX75" fmla="*/ 264134 w 607646"/>
                  <a:gd name="connsiteY75" fmla="*/ 481518 h 533051"/>
                  <a:gd name="connsiteX76" fmla="*/ 269317 w 607646"/>
                  <a:gd name="connsiteY76" fmla="*/ 507083 h 533051"/>
                  <a:gd name="connsiteX77" fmla="*/ 232929 w 607646"/>
                  <a:gd name="connsiteY77" fmla="*/ 507083 h 533051"/>
                  <a:gd name="connsiteX78" fmla="*/ 190828 w 607646"/>
                  <a:gd name="connsiteY78" fmla="*/ 465143 h 533051"/>
                  <a:gd name="connsiteX79" fmla="*/ 190828 w 607646"/>
                  <a:gd name="connsiteY79" fmla="*/ 451304 h 533051"/>
                  <a:gd name="connsiteX80" fmla="*/ 158459 w 607646"/>
                  <a:gd name="connsiteY80" fmla="*/ 437888 h 533051"/>
                  <a:gd name="connsiteX81" fmla="*/ 148622 w 607646"/>
                  <a:gd name="connsiteY81" fmla="*/ 447712 h 533051"/>
                  <a:gd name="connsiteX82" fmla="*/ 118897 w 607646"/>
                  <a:gd name="connsiteY82" fmla="*/ 459967 h 533051"/>
                  <a:gd name="connsiteX83" fmla="*/ 89173 w 607646"/>
                  <a:gd name="connsiteY83" fmla="*/ 447712 h 533051"/>
                  <a:gd name="connsiteX84" fmla="*/ 59554 w 607646"/>
                  <a:gd name="connsiteY84" fmla="*/ 418027 h 533051"/>
                  <a:gd name="connsiteX85" fmla="*/ 59554 w 607646"/>
                  <a:gd name="connsiteY85" fmla="*/ 358656 h 533051"/>
                  <a:gd name="connsiteX86" fmla="*/ 69286 w 607646"/>
                  <a:gd name="connsiteY86" fmla="*/ 348831 h 533051"/>
                  <a:gd name="connsiteX87" fmla="*/ 55958 w 607646"/>
                  <a:gd name="connsiteY87" fmla="*/ 316505 h 533051"/>
                  <a:gd name="connsiteX88" fmla="*/ 41995 w 607646"/>
                  <a:gd name="connsiteY88" fmla="*/ 316505 h 533051"/>
                  <a:gd name="connsiteX89" fmla="*/ 0 w 607646"/>
                  <a:gd name="connsiteY89" fmla="*/ 274565 h 533051"/>
                  <a:gd name="connsiteX90" fmla="*/ 0 w 607646"/>
                  <a:gd name="connsiteY90" fmla="*/ 232625 h 533051"/>
                  <a:gd name="connsiteX91" fmla="*/ 41995 w 607646"/>
                  <a:gd name="connsiteY91" fmla="*/ 190684 h 533051"/>
                  <a:gd name="connsiteX92" fmla="*/ 55958 w 607646"/>
                  <a:gd name="connsiteY92" fmla="*/ 190684 h 533051"/>
                  <a:gd name="connsiteX93" fmla="*/ 69286 w 607646"/>
                  <a:gd name="connsiteY93" fmla="*/ 158252 h 533051"/>
                  <a:gd name="connsiteX94" fmla="*/ 59554 w 607646"/>
                  <a:gd name="connsiteY94" fmla="*/ 148533 h 533051"/>
                  <a:gd name="connsiteX95" fmla="*/ 59554 w 607646"/>
                  <a:gd name="connsiteY95" fmla="*/ 89162 h 533051"/>
                  <a:gd name="connsiteX96" fmla="*/ 89173 w 607646"/>
                  <a:gd name="connsiteY96" fmla="*/ 59476 h 533051"/>
                  <a:gd name="connsiteX97" fmla="*/ 118897 w 607646"/>
                  <a:gd name="connsiteY97" fmla="*/ 47222 h 533051"/>
                  <a:gd name="connsiteX98" fmla="*/ 148622 w 607646"/>
                  <a:gd name="connsiteY98" fmla="*/ 59476 h 533051"/>
                  <a:gd name="connsiteX99" fmla="*/ 158459 w 607646"/>
                  <a:gd name="connsiteY99" fmla="*/ 69301 h 533051"/>
                  <a:gd name="connsiteX100" fmla="*/ 190828 w 607646"/>
                  <a:gd name="connsiteY100" fmla="*/ 55885 h 533051"/>
                  <a:gd name="connsiteX101" fmla="*/ 190828 w 607646"/>
                  <a:gd name="connsiteY101" fmla="*/ 42045 h 533051"/>
                  <a:gd name="connsiteX102" fmla="*/ 232929 w 607646"/>
                  <a:gd name="connsiteY102" fmla="*/ 0 h 53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607646" h="533051">
                    <a:moveTo>
                      <a:pt x="352921" y="457945"/>
                    </a:moveTo>
                    <a:cubicBezTo>
                      <a:pt x="349113" y="457945"/>
                      <a:pt x="345623" y="459423"/>
                      <a:pt x="342979" y="462170"/>
                    </a:cubicBezTo>
                    <a:cubicBezTo>
                      <a:pt x="340229" y="464811"/>
                      <a:pt x="338854" y="468297"/>
                      <a:pt x="338854" y="472100"/>
                    </a:cubicBezTo>
                    <a:cubicBezTo>
                      <a:pt x="338854" y="475797"/>
                      <a:pt x="340229" y="479389"/>
                      <a:pt x="342979" y="482029"/>
                    </a:cubicBezTo>
                    <a:cubicBezTo>
                      <a:pt x="345623" y="484670"/>
                      <a:pt x="349113" y="486149"/>
                      <a:pt x="352921" y="486149"/>
                    </a:cubicBezTo>
                    <a:cubicBezTo>
                      <a:pt x="356622" y="486149"/>
                      <a:pt x="360218" y="484670"/>
                      <a:pt x="362863" y="482029"/>
                    </a:cubicBezTo>
                    <a:cubicBezTo>
                      <a:pt x="365507" y="479389"/>
                      <a:pt x="366987" y="475797"/>
                      <a:pt x="366987" y="472100"/>
                    </a:cubicBezTo>
                    <a:cubicBezTo>
                      <a:pt x="366987" y="468297"/>
                      <a:pt x="365507" y="464811"/>
                      <a:pt x="362863" y="462170"/>
                    </a:cubicBezTo>
                    <a:cubicBezTo>
                      <a:pt x="360218" y="459423"/>
                      <a:pt x="356622" y="457945"/>
                      <a:pt x="352921" y="457945"/>
                    </a:cubicBezTo>
                    <a:close/>
                    <a:moveTo>
                      <a:pt x="438485" y="375972"/>
                    </a:moveTo>
                    <a:cubicBezTo>
                      <a:pt x="435735" y="375972"/>
                      <a:pt x="432985" y="377134"/>
                      <a:pt x="431081" y="379141"/>
                    </a:cubicBezTo>
                    <a:lnTo>
                      <a:pt x="372699" y="437346"/>
                    </a:lnTo>
                    <a:cubicBezTo>
                      <a:pt x="370689" y="439353"/>
                      <a:pt x="369632" y="441994"/>
                      <a:pt x="369632" y="444846"/>
                    </a:cubicBezTo>
                    <a:cubicBezTo>
                      <a:pt x="369632" y="447698"/>
                      <a:pt x="370689" y="450339"/>
                      <a:pt x="372699" y="452346"/>
                    </a:cubicBezTo>
                    <a:cubicBezTo>
                      <a:pt x="374708" y="454353"/>
                      <a:pt x="377352" y="455409"/>
                      <a:pt x="380208" y="455409"/>
                    </a:cubicBezTo>
                    <a:cubicBezTo>
                      <a:pt x="382958" y="455409"/>
                      <a:pt x="385602" y="454353"/>
                      <a:pt x="387612" y="452346"/>
                    </a:cubicBezTo>
                    <a:lnTo>
                      <a:pt x="445994" y="394035"/>
                    </a:lnTo>
                    <a:cubicBezTo>
                      <a:pt x="448004" y="392028"/>
                      <a:pt x="449062" y="389387"/>
                      <a:pt x="449062" y="386535"/>
                    </a:cubicBezTo>
                    <a:cubicBezTo>
                      <a:pt x="449062" y="383789"/>
                      <a:pt x="448004" y="381148"/>
                      <a:pt x="445994" y="379141"/>
                    </a:cubicBezTo>
                    <a:cubicBezTo>
                      <a:pt x="443985" y="377134"/>
                      <a:pt x="441341" y="375972"/>
                      <a:pt x="438485" y="375972"/>
                    </a:cubicBezTo>
                    <a:close/>
                    <a:moveTo>
                      <a:pt x="534943" y="217624"/>
                    </a:moveTo>
                    <a:cubicBezTo>
                      <a:pt x="542136" y="217624"/>
                      <a:pt x="548905" y="220371"/>
                      <a:pt x="553981" y="225547"/>
                    </a:cubicBezTo>
                    <a:lnTo>
                      <a:pt x="554404" y="225969"/>
                    </a:lnTo>
                    <a:cubicBezTo>
                      <a:pt x="555779" y="227237"/>
                      <a:pt x="556520" y="229033"/>
                      <a:pt x="556520" y="230934"/>
                    </a:cubicBezTo>
                    <a:cubicBezTo>
                      <a:pt x="556520" y="232836"/>
                      <a:pt x="555779" y="234632"/>
                      <a:pt x="554510" y="235899"/>
                    </a:cubicBezTo>
                    <a:lnTo>
                      <a:pt x="524050" y="266322"/>
                    </a:lnTo>
                    <a:cubicBezTo>
                      <a:pt x="519396" y="270970"/>
                      <a:pt x="516752" y="277203"/>
                      <a:pt x="516752" y="283752"/>
                    </a:cubicBezTo>
                    <a:cubicBezTo>
                      <a:pt x="516752" y="290301"/>
                      <a:pt x="519396" y="296534"/>
                      <a:pt x="524050" y="301182"/>
                    </a:cubicBezTo>
                    <a:cubicBezTo>
                      <a:pt x="528703" y="305830"/>
                      <a:pt x="534838" y="308365"/>
                      <a:pt x="541501" y="308365"/>
                    </a:cubicBezTo>
                    <a:cubicBezTo>
                      <a:pt x="548058" y="308365"/>
                      <a:pt x="554299" y="305830"/>
                      <a:pt x="558952" y="301182"/>
                    </a:cubicBezTo>
                    <a:lnTo>
                      <a:pt x="589413" y="270759"/>
                    </a:lnTo>
                    <a:cubicBezTo>
                      <a:pt x="590682" y="269491"/>
                      <a:pt x="592480" y="268752"/>
                      <a:pt x="594384" y="268752"/>
                    </a:cubicBezTo>
                    <a:cubicBezTo>
                      <a:pt x="596288" y="268752"/>
                      <a:pt x="597980" y="269491"/>
                      <a:pt x="599355" y="270759"/>
                    </a:cubicBezTo>
                    <a:lnTo>
                      <a:pt x="599778" y="271181"/>
                    </a:lnTo>
                    <a:cubicBezTo>
                      <a:pt x="606547" y="277942"/>
                      <a:pt x="609191" y="287977"/>
                      <a:pt x="606758" y="297168"/>
                    </a:cubicBezTo>
                    <a:lnTo>
                      <a:pt x="590047" y="359704"/>
                    </a:lnTo>
                    <a:cubicBezTo>
                      <a:pt x="587509" y="368894"/>
                      <a:pt x="580211" y="376183"/>
                      <a:pt x="571010" y="378612"/>
                    </a:cubicBezTo>
                    <a:cubicBezTo>
                      <a:pt x="570904" y="378718"/>
                      <a:pt x="570904" y="378718"/>
                      <a:pt x="570798" y="378718"/>
                    </a:cubicBezTo>
                    <a:lnTo>
                      <a:pt x="501627" y="395303"/>
                    </a:lnTo>
                    <a:lnTo>
                      <a:pt x="377987" y="518790"/>
                    </a:lnTo>
                    <a:cubicBezTo>
                      <a:pt x="368785" y="527981"/>
                      <a:pt x="356517" y="533051"/>
                      <a:pt x="343507" y="533051"/>
                    </a:cubicBezTo>
                    <a:cubicBezTo>
                      <a:pt x="330498" y="533051"/>
                      <a:pt x="318229" y="527981"/>
                      <a:pt x="309028" y="518790"/>
                    </a:cubicBezTo>
                    <a:lnTo>
                      <a:pt x="306066" y="515833"/>
                    </a:lnTo>
                    <a:cubicBezTo>
                      <a:pt x="296865" y="506642"/>
                      <a:pt x="291788" y="494494"/>
                      <a:pt x="291788" y="481501"/>
                    </a:cubicBezTo>
                    <a:cubicBezTo>
                      <a:pt x="291788" y="468402"/>
                      <a:pt x="296865" y="456254"/>
                      <a:pt x="306066" y="447064"/>
                    </a:cubicBezTo>
                    <a:lnTo>
                      <a:pt x="429707" y="323576"/>
                    </a:lnTo>
                    <a:lnTo>
                      <a:pt x="446418" y="254491"/>
                    </a:lnTo>
                    <a:cubicBezTo>
                      <a:pt x="446418" y="254385"/>
                      <a:pt x="446418" y="254385"/>
                      <a:pt x="446418" y="254280"/>
                    </a:cubicBezTo>
                    <a:cubicBezTo>
                      <a:pt x="448956" y="245089"/>
                      <a:pt x="456254" y="237801"/>
                      <a:pt x="465455" y="235265"/>
                    </a:cubicBezTo>
                    <a:lnTo>
                      <a:pt x="527963" y="218575"/>
                    </a:lnTo>
                    <a:cubicBezTo>
                      <a:pt x="530290" y="217941"/>
                      <a:pt x="532617" y="217624"/>
                      <a:pt x="534943" y="217624"/>
                    </a:cubicBezTo>
                    <a:close/>
                    <a:moveTo>
                      <a:pt x="253873" y="140927"/>
                    </a:moveTo>
                    <a:cubicBezTo>
                      <a:pt x="191674" y="140927"/>
                      <a:pt x="141005" y="191424"/>
                      <a:pt x="141005" y="253542"/>
                    </a:cubicBezTo>
                    <a:cubicBezTo>
                      <a:pt x="141005" y="315765"/>
                      <a:pt x="191674" y="366262"/>
                      <a:pt x="253873" y="366262"/>
                    </a:cubicBezTo>
                    <a:cubicBezTo>
                      <a:pt x="316072" y="366262"/>
                      <a:pt x="366741" y="315765"/>
                      <a:pt x="366741" y="253542"/>
                    </a:cubicBezTo>
                    <a:cubicBezTo>
                      <a:pt x="366741" y="191424"/>
                      <a:pt x="316072" y="140927"/>
                      <a:pt x="253873" y="140927"/>
                    </a:cubicBezTo>
                    <a:close/>
                    <a:moveTo>
                      <a:pt x="232929" y="0"/>
                    </a:moveTo>
                    <a:lnTo>
                      <a:pt x="274818" y="0"/>
                    </a:lnTo>
                    <a:cubicBezTo>
                      <a:pt x="298090" y="0"/>
                      <a:pt x="316918" y="18910"/>
                      <a:pt x="316918" y="42045"/>
                    </a:cubicBezTo>
                    <a:lnTo>
                      <a:pt x="316918" y="55885"/>
                    </a:lnTo>
                    <a:cubicBezTo>
                      <a:pt x="328025" y="59371"/>
                      <a:pt x="338921" y="63913"/>
                      <a:pt x="349287" y="69301"/>
                    </a:cubicBezTo>
                    <a:lnTo>
                      <a:pt x="359125" y="59476"/>
                    </a:lnTo>
                    <a:cubicBezTo>
                      <a:pt x="367058" y="51553"/>
                      <a:pt x="377637" y="47222"/>
                      <a:pt x="388849" y="47222"/>
                    </a:cubicBezTo>
                    <a:cubicBezTo>
                      <a:pt x="400062" y="47222"/>
                      <a:pt x="410640" y="51553"/>
                      <a:pt x="418574" y="59476"/>
                    </a:cubicBezTo>
                    <a:lnTo>
                      <a:pt x="448192" y="89162"/>
                    </a:lnTo>
                    <a:cubicBezTo>
                      <a:pt x="464588" y="105536"/>
                      <a:pt x="464588" y="132158"/>
                      <a:pt x="448192" y="148533"/>
                    </a:cubicBezTo>
                    <a:lnTo>
                      <a:pt x="438460" y="158252"/>
                    </a:lnTo>
                    <a:cubicBezTo>
                      <a:pt x="443749" y="168710"/>
                      <a:pt x="448298" y="179486"/>
                      <a:pt x="451789" y="190684"/>
                    </a:cubicBezTo>
                    <a:lnTo>
                      <a:pt x="465752" y="190684"/>
                    </a:lnTo>
                    <a:cubicBezTo>
                      <a:pt x="478657" y="190684"/>
                      <a:pt x="490187" y="196494"/>
                      <a:pt x="497909" y="205685"/>
                    </a:cubicBezTo>
                    <a:lnTo>
                      <a:pt x="450837" y="218257"/>
                    </a:lnTo>
                    <a:cubicBezTo>
                      <a:pt x="435604" y="222377"/>
                      <a:pt x="423440" y="234420"/>
                      <a:pt x="419420" y="249739"/>
                    </a:cubicBezTo>
                    <a:cubicBezTo>
                      <a:pt x="419314" y="249950"/>
                      <a:pt x="419314" y="250161"/>
                      <a:pt x="419208" y="250372"/>
                    </a:cubicBezTo>
                    <a:lnTo>
                      <a:pt x="403764" y="314603"/>
                    </a:lnTo>
                    <a:lnTo>
                      <a:pt x="283598" y="434613"/>
                    </a:lnTo>
                    <a:cubicBezTo>
                      <a:pt x="271010" y="447078"/>
                      <a:pt x="264134" y="463770"/>
                      <a:pt x="264134" y="481518"/>
                    </a:cubicBezTo>
                    <a:cubicBezTo>
                      <a:pt x="264134" y="490392"/>
                      <a:pt x="265932" y="499160"/>
                      <a:pt x="269317" y="507083"/>
                    </a:cubicBezTo>
                    <a:lnTo>
                      <a:pt x="232929" y="507083"/>
                    </a:lnTo>
                    <a:cubicBezTo>
                      <a:pt x="209657" y="507083"/>
                      <a:pt x="190828" y="488279"/>
                      <a:pt x="190828" y="465143"/>
                    </a:cubicBezTo>
                    <a:lnTo>
                      <a:pt x="190828" y="451304"/>
                    </a:lnTo>
                    <a:cubicBezTo>
                      <a:pt x="179721" y="447712"/>
                      <a:pt x="168826" y="443275"/>
                      <a:pt x="158459" y="437888"/>
                    </a:cubicBezTo>
                    <a:lnTo>
                      <a:pt x="148622" y="447712"/>
                    </a:lnTo>
                    <a:cubicBezTo>
                      <a:pt x="140688" y="455635"/>
                      <a:pt x="130110" y="459967"/>
                      <a:pt x="118897" y="459967"/>
                    </a:cubicBezTo>
                    <a:cubicBezTo>
                      <a:pt x="107685" y="459967"/>
                      <a:pt x="97107" y="455635"/>
                      <a:pt x="89173" y="447712"/>
                    </a:cubicBezTo>
                    <a:lnTo>
                      <a:pt x="59554" y="418027"/>
                    </a:lnTo>
                    <a:cubicBezTo>
                      <a:pt x="43158" y="401652"/>
                      <a:pt x="43158" y="375030"/>
                      <a:pt x="59554" y="358656"/>
                    </a:cubicBezTo>
                    <a:lnTo>
                      <a:pt x="69286" y="348831"/>
                    </a:lnTo>
                    <a:cubicBezTo>
                      <a:pt x="63997" y="338478"/>
                      <a:pt x="59449" y="327597"/>
                      <a:pt x="55958" y="316505"/>
                    </a:cubicBezTo>
                    <a:lnTo>
                      <a:pt x="41995" y="316505"/>
                    </a:lnTo>
                    <a:cubicBezTo>
                      <a:pt x="18829" y="316505"/>
                      <a:pt x="0" y="297700"/>
                      <a:pt x="0" y="274565"/>
                    </a:cubicBezTo>
                    <a:lnTo>
                      <a:pt x="0" y="232625"/>
                    </a:lnTo>
                    <a:cubicBezTo>
                      <a:pt x="0" y="209488"/>
                      <a:pt x="18829" y="190684"/>
                      <a:pt x="41995" y="190684"/>
                    </a:cubicBezTo>
                    <a:lnTo>
                      <a:pt x="55958" y="190684"/>
                    </a:lnTo>
                    <a:cubicBezTo>
                      <a:pt x="59449" y="179486"/>
                      <a:pt x="63997" y="168710"/>
                      <a:pt x="69286" y="158252"/>
                    </a:cubicBezTo>
                    <a:lnTo>
                      <a:pt x="59554" y="148533"/>
                    </a:lnTo>
                    <a:cubicBezTo>
                      <a:pt x="43158" y="132158"/>
                      <a:pt x="43158" y="105536"/>
                      <a:pt x="59554" y="89162"/>
                    </a:cubicBezTo>
                    <a:lnTo>
                      <a:pt x="89173" y="59476"/>
                    </a:lnTo>
                    <a:cubicBezTo>
                      <a:pt x="97107" y="51553"/>
                      <a:pt x="107685" y="47222"/>
                      <a:pt x="118897" y="47222"/>
                    </a:cubicBezTo>
                    <a:cubicBezTo>
                      <a:pt x="130110" y="47222"/>
                      <a:pt x="140688" y="51553"/>
                      <a:pt x="148622" y="59476"/>
                    </a:cubicBezTo>
                    <a:lnTo>
                      <a:pt x="158459" y="69301"/>
                    </a:lnTo>
                    <a:cubicBezTo>
                      <a:pt x="168826" y="63913"/>
                      <a:pt x="179721" y="59371"/>
                      <a:pt x="190828" y="55885"/>
                    </a:cubicBezTo>
                    <a:lnTo>
                      <a:pt x="190828" y="42045"/>
                    </a:lnTo>
                    <a:cubicBezTo>
                      <a:pt x="190828" y="18910"/>
                      <a:pt x="209657" y="0"/>
                      <a:pt x="232929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29" name="群組 28"/>
          <p:cNvGrpSpPr/>
          <p:nvPr/>
        </p:nvGrpSpPr>
        <p:grpSpPr>
          <a:xfrm>
            <a:off x="1216932" y="4184857"/>
            <a:ext cx="3779627" cy="2014995"/>
            <a:chOff x="1216932" y="4184857"/>
            <a:chExt cx="3779627" cy="2014995"/>
          </a:xfrm>
        </p:grpSpPr>
        <p:sp>
          <p:nvSpPr>
            <p:cNvPr id="11" name="文字方塊 10"/>
            <p:cNvSpPr txBox="1"/>
            <p:nvPr/>
          </p:nvSpPr>
          <p:spPr>
            <a:xfrm>
              <a:off x="1578445" y="4691747"/>
              <a:ext cx="3418114" cy="15081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174625" marR="0" lvl="0" indent="-174625" algn="just">
                <a:lnSpc>
                  <a:spcPts val="2400"/>
                </a:lnSpc>
                <a:buClr>
                  <a:schemeClr val="tx1"/>
                </a:buClr>
                <a:buSzPts val="1800"/>
                <a:buFont typeface="Arial" panose="020B0604020202020204" pitchFamily="34" charset="0"/>
                <a:buChar char="•"/>
                <a:tabLst/>
              </a:pPr>
              <a:r>
                <a:rPr lang="zh-TW" altLang="en-US" dirty="0"/>
                <a:t>其他跨業</a:t>
              </a:r>
              <a:r>
                <a:rPr lang="zh-TW" altLang="en-US" dirty="0" smtClean="0"/>
                <a:t>行銷資源</a:t>
              </a:r>
              <a:r>
                <a:rPr lang="zh-TW" altLang="en-US" dirty="0"/>
                <a:t>之</a:t>
              </a:r>
              <a:r>
                <a:rPr lang="zh-TW" altLang="en-US" dirty="0" smtClean="0"/>
                <a:t>行為。</a:t>
              </a:r>
              <a:endParaRPr lang="en-US" altLang="zh-TW" dirty="0"/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zh-TW" altLang="en-US" dirty="0" smtClean="0"/>
                <a:t>子公司</a:t>
              </a:r>
              <a:r>
                <a:rPr lang="zh-TW" altLang="en-US" dirty="0"/>
                <a:t>人員走動式服務客戶（如外訪客戶或透過電話、手機、資料通訊等方式）時，推介他業</a:t>
              </a:r>
              <a:r>
                <a:rPr lang="zh-TW" altLang="en-US" dirty="0" smtClean="0"/>
                <a:t>商品。</a:t>
              </a:r>
              <a:endParaRPr lang="zh-TW" altLang="en-US" dirty="0"/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1216932" y="4184857"/>
              <a:ext cx="2154829" cy="402158"/>
              <a:chOff x="1216932" y="1365453"/>
              <a:chExt cx="2154829" cy="402158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643761" y="1367501"/>
                <a:ext cx="1728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2000" dirty="0">
                    <a:latin typeface="+mj-ea"/>
                    <a:ea typeface="+mj-ea"/>
                    <a:cs typeface="新細明體" pitchFamily="18" charset="-120"/>
                  </a:rPr>
                  <a:t>設備人員共用</a:t>
                </a:r>
              </a:p>
            </p:txBody>
          </p:sp>
          <p:sp>
            <p:nvSpPr>
              <p:cNvPr id="14" name="problem_150189"/>
              <p:cNvSpPr>
                <a:spLocks noChangeAspect="1"/>
              </p:cNvSpPr>
              <p:nvPr/>
            </p:nvSpPr>
            <p:spPr bwMode="auto">
              <a:xfrm>
                <a:off x="1216932" y="1365453"/>
                <a:ext cx="416509" cy="365378"/>
              </a:xfrm>
              <a:custGeom>
                <a:avLst/>
                <a:gdLst>
                  <a:gd name="connsiteX0" fmla="*/ 352921 w 607646"/>
                  <a:gd name="connsiteY0" fmla="*/ 457945 h 533051"/>
                  <a:gd name="connsiteX1" fmla="*/ 342979 w 607646"/>
                  <a:gd name="connsiteY1" fmla="*/ 462170 h 533051"/>
                  <a:gd name="connsiteX2" fmla="*/ 338854 w 607646"/>
                  <a:gd name="connsiteY2" fmla="*/ 472100 h 533051"/>
                  <a:gd name="connsiteX3" fmla="*/ 342979 w 607646"/>
                  <a:gd name="connsiteY3" fmla="*/ 482029 h 533051"/>
                  <a:gd name="connsiteX4" fmla="*/ 352921 w 607646"/>
                  <a:gd name="connsiteY4" fmla="*/ 486149 h 533051"/>
                  <a:gd name="connsiteX5" fmla="*/ 362863 w 607646"/>
                  <a:gd name="connsiteY5" fmla="*/ 482029 h 533051"/>
                  <a:gd name="connsiteX6" fmla="*/ 366987 w 607646"/>
                  <a:gd name="connsiteY6" fmla="*/ 472100 h 533051"/>
                  <a:gd name="connsiteX7" fmla="*/ 362863 w 607646"/>
                  <a:gd name="connsiteY7" fmla="*/ 462170 h 533051"/>
                  <a:gd name="connsiteX8" fmla="*/ 352921 w 607646"/>
                  <a:gd name="connsiteY8" fmla="*/ 457945 h 533051"/>
                  <a:gd name="connsiteX9" fmla="*/ 438485 w 607646"/>
                  <a:gd name="connsiteY9" fmla="*/ 375972 h 533051"/>
                  <a:gd name="connsiteX10" fmla="*/ 431081 w 607646"/>
                  <a:gd name="connsiteY10" fmla="*/ 379141 h 533051"/>
                  <a:gd name="connsiteX11" fmla="*/ 372699 w 607646"/>
                  <a:gd name="connsiteY11" fmla="*/ 437346 h 533051"/>
                  <a:gd name="connsiteX12" fmla="*/ 369632 w 607646"/>
                  <a:gd name="connsiteY12" fmla="*/ 444846 h 533051"/>
                  <a:gd name="connsiteX13" fmla="*/ 372699 w 607646"/>
                  <a:gd name="connsiteY13" fmla="*/ 452346 h 533051"/>
                  <a:gd name="connsiteX14" fmla="*/ 380208 w 607646"/>
                  <a:gd name="connsiteY14" fmla="*/ 455409 h 533051"/>
                  <a:gd name="connsiteX15" fmla="*/ 387612 w 607646"/>
                  <a:gd name="connsiteY15" fmla="*/ 452346 h 533051"/>
                  <a:gd name="connsiteX16" fmla="*/ 445994 w 607646"/>
                  <a:gd name="connsiteY16" fmla="*/ 394035 h 533051"/>
                  <a:gd name="connsiteX17" fmla="*/ 449062 w 607646"/>
                  <a:gd name="connsiteY17" fmla="*/ 386535 h 533051"/>
                  <a:gd name="connsiteX18" fmla="*/ 445994 w 607646"/>
                  <a:gd name="connsiteY18" fmla="*/ 379141 h 533051"/>
                  <a:gd name="connsiteX19" fmla="*/ 438485 w 607646"/>
                  <a:gd name="connsiteY19" fmla="*/ 375972 h 533051"/>
                  <a:gd name="connsiteX20" fmla="*/ 534943 w 607646"/>
                  <a:gd name="connsiteY20" fmla="*/ 217624 h 533051"/>
                  <a:gd name="connsiteX21" fmla="*/ 553981 w 607646"/>
                  <a:gd name="connsiteY21" fmla="*/ 225547 h 533051"/>
                  <a:gd name="connsiteX22" fmla="*/ 554404 w 607646"/>
                  <a:gd name="connsiteY22" fmla="*/ 225969 h 533051"/>
                  <a:gd name="connsiteX23" fmla="*/ 556520 w 607646"/>
                  <a:gd name="connsiteY23" fmla="*/ 230934 h 533051"/>
                  <a:gd name="connsiteX24" fmla="*/ 554510 w 607646"/>
                  <a:gd name="connsiteY24" fmla="*/ 235899 h 533051"/>
                  <a:gd name="connsiteX25" fmla="*/ 524050 w 607646"/>
                  <a:gd name="connsiteY25" fmla="*/ 266322 h 533051"/>
                  <a:gd name="connsiteX26" fmla="*/ 516752 w 607646"/>
                  <a:gd name="connsiteY26" fmla="*/ 283752 h 533051"/>
                  <a:gd name="connsiteX27" fmla="*/ 524050 w 607646"/>
                  <a:gd name="connsiteY27" fmla="*/ 301182 h 533051"/>
                  <a:gd name="connsiteX28" fmla="*/ 541501 w 607646"/>
                  <a:gd name="connsiteY28" fmla="*/ 308365 h 533051"/>
                  <a:gd name="connsiteX29" fmla="*/ 558952 w 607646"/>
                  <a:gd name="connsiteY29" fmla="*/ 301182 h 533051"/>
                  <a:gd name="connsiteX30" fmla="*/ 589413 w 607646"/>
                  <a:gd name="connsiteY30" fmla="*/ 270759 h 533051"/>
                  <a:gd name="connsiteX31" fmla="*/ 594384 w 607646"/>
                  <a:gd name="connsiteY31" fmla="*/ 268752 h 533051"/>
                  <a:gd name="connsiteX32" fmla="*/ 599355 w 607646"/>
                  <a:gd name="connsiteY32" fmla="*/ 270759 h 533051"/>
                  <a:gd name="connsiteX33" fmla="*/ 599778 w 607646"/>
                  <a:gd name="connsiteY33" fmla="*/ 271181 h 533051"/>
                  <a:gd name="connsiteX34" fmla="*/ 606758 w 607646"/>
                  <a:gd name="connsiteY34" fmla="*/ 297168 h 533051"/>
                  <a:gd name="connsiteX35" fmla="*/ 590047 w 607646"/>
                  <a:gd name="connsiteY35" fmla="*/ 359704 h 533051"/>
                  <a:gd name="connsiteX36" fmla="*/ 571010 w 607646"/>
                  <a:gd name="connsiteY36" fmla="*/ 378612 h 533051"/>
                  <a:gd name="connsiteX37" fmla="*/ 570798 w 607646"/>
                  <a:gd name="connsiteY37" fmla="*/ 378718 h 533051"/>
                  <a:gd name="connsiteX38" fmla="*/ 501627 w 607646"/>
                  <a:gd name="connsiteY38" fmla="*/ 395303 h 533051"/>
                  <a:gd name="connsiteX39" fmla="*/ 377987 w 607646"/>
                  <a:gd name="connsiteY39" fmla="*/ 518790 h 533051"/>
                  <a:gd name="connsiteX40" fmla="*/ 343507 w 607646"/>
                  <a:gd name="connsiteY40" fmla="*/ 533051 h 533051"/>
                  <a:gd name="connsiteX41" fmla="*/ 309028 w 607646"/>
                  <a:gd name="connsiteY41" fmla="*/ 518790 h 533051"/>
                  <a:gd name="connsiteX42" fmla="*/ 306066 w 607646"/>
                  <a:gd name="connsiteY42" fmla="*/ 515833 h 533051"/>
                  <a:gd name="connsiteX43" fmla="*/ 291788 w 607646"/>
                  <a:gd name="connsiteY43" fmla="*/ 481501 h 533051"/>
                  <a:gd name="connsiteX44" fmla="*/ 306066 w 607646"/>
                  <a:gd name="connsiteY44" fmla="*/ 447064 h 533051"/>
                  <a:gd name="connsiteX45" fmla="*/ 429707 w 607646"/>
                  <a:gd name="connsiteY45" fmla="*/ 323576 h 533051"/>
                  <a:gd name="connsiteX46" fmla="*/ 446418 w 607646"/>
                  <a:gd name="connsiteY46" fmla="*/ 254491 h 533051"/>
                  <a:gd name="connsiteX47" fmla="*/ 446418 w 607646"/>
                  <a:gd name="connsiteY47" fmla="*/ 254280 h 533051"/>
                  <a:gd name="connsiteX48" fmla="*/ 465455 w 607646"/>
                  <a:gd name="connsiteY48" fmla="*/ 235265 h 533051"/>
                  <a:gd name="connsiteX49" fmla="*/ 527963 w 607646"/>
                  <a:gd name="connsiteY49" fmla="*/ 218575 h 533051"/>
                  <a:gd name="connsiteX50" fmla="*/ 534943 w 607646"/>
                  <a:gd name="connsiteY50" fmla="*/ 217624 h 533051"/>
                  <a:gd name="connsiteX51" fmla="*/ 253873 w 607646"/>
                  <a:gd name="connsiteY51" fmla="*/ 140927 h 533051"/>
                  <a:gd name="connsiteX52" fmla="*/ 141005 w 607646"/>
                  <a:gd name="connsiteY52" fmla="*/ 253542 h 533051"/>
                  <a:gd name="connsiteX53" fmla="*/ 253873 w 607646"/>
                  <a:gd name="connsiteY53" fmla="*/ 366262 h 533051"/>
                  <a:gd name="connsiteX54" fmla="*/ 366741 w 607646"/>
                  <a:gd name="connsiteY54" fmla="*/ 253542 h 533051"/>
                  <a:gd name="connsiteX55" fmla="*/ 253873 w 607646"/>
                  <a:gd name="connsiteY55" fmla="*/ 140927 h 533051"/>
                  <a:gd name="connsiteX56" fmla="*/ 232929 w 607646"/>
                  <a:gd name="connsiteY56" fmla="*/ 0 h 533051"/>
                  <a:gd name="connsiteX57" fmla="*/ 274818 w 607646"/>
                  <a:gd name="connsiteY57" fmla="*/ 0 h 533051"/>
                  <a:gd name="connsiteX58" fmla="*/ 316918 w 607646"/>
                  <a:gd name="connsiteY58" fmla="*/ 42045 h 533051"/>
                  <a:gd name="connsiteX59" fmla="*/ 316918 w 607646"/>
                  <a:gd name="connsiteY59" fmla="*/ 55885 h 533051"/>
                  <a:gd name="connsiteX60" fmla="*/ 349287 w 607646"/>
                  <a:gd name="connsiteY60" fmla="*/ 69301 h 533051"/>
                  <a:gd name="connsiteX61" fmla="*/ 359125 w 607646"/>
                  <a:gd name="connsiteY61" fmla="*/ 59476 h 533051"/>
                  <a:gd name="connsiteX62" fmla="*/ 388849 w 607646"/>
                  <a:gd name="connsiteY62" fmla="*/ 47222 h 533051"/>
                  <a:gd name="connsiteX63" fmla="*/ 418574 w 607646"/>
                  <a:gd name="connsiteY63" fmla="*/ 59476 h 533051"/>
                  <a:gd name="connsiteX64" fmla="*/ 448192 w 607646"/>
                  <a:gd name="connsiteY64" fmla="*/ 89162 h 533051"/>
                  <a:gd name="connsiteX65" fmla="*/ 448192 w 607646"/>
                  <a:gd name="connsiteY65" fmla="*/ 148533 h 533051"/>
                  <a:gd name="connsiteX66" fmla="*/ 438460 w 607646"/>
                  <a:gd name="connsiteY66" fmla="*/ 158252 h 533051"/>
                  <a:gd name="connsiteX67" fmla="*/ 451789 w 607646"/>
                  <a:gd name="connsiteY67" fmla="*/ 190684 h 533051"/>
                  <a:gd name="connsiteX68" fmla="*/ 465752 w 607646"/>
                  <a:gd name="connsiteY68" fmla="*/ 190684 h 533051"/>
                  <a:gd name="connsiteX69" fmla="*/ 497909 w 607646"/>
                  <a:gd name="connsiteY69" fmla="*/ 205685 h 533051"/>
                  <a:gd name="connsiteX70" fmla="*/ 450837 w 607646"/>
                  <a:gd name="connsiteY70" fmla="*/ 218257 h 533051"/>
                  <a:gd name="connsiteX71" fmla="*/ 419420 w 607646"/>
                  <a:gd name="connsiteY71" fmla="*/ 249739 h 533051"/>
                  <a:gd name="connsiteX72" fmla="*/ 419208 w 607646"/>
                  <a:gd name="connsiteY72" fmla="*/ 250372 h 533051"/>
                  <a:gd name="connsiteX73" fmla="*/ 403764 w 607646"/>
                  <a:gd name="connsiteY73" fmla="*/ 314603 h 533051"/>
                  <a:gd name="connsiteX74" fmla="*/ 283598 w 607646"/>
                  <a:gd name="connsiteY74" fmla="*/ 434613 h 533051"/>
                  <a:gd name="connsiteX75" fmla="*/ 264134 w 607646"/>
                  <a:gd name="connsiteY75" fmla="*/ 481518 h 533051"/>
                  <a:gd name="connsiteX76" fmla="*/ 269317 w 607646"/>
                  <a:gd name="connsiteY76" fmla="*/ 507083 h 533051"/>
                  <a:gd name="connsiteX77" fmla="*/ 232929 w 607646"/>
                  <a:gd name="connsiteY77" fmla="*/ 507083 h 533051"/>
                  <a:gd name="connsiteX78" fmla="*/ 190828 w 607646"/>
                  <a:gd name="connsiteY78" fmla="*/ 465143 h 533051"/>
                  <a:gd name="connsiteX79" fmla="*/ 190828 w 607646"/>
                  <a:gd name="connsiteY79" fmla="*/ 451304 h 533051"/>
                  <a:gd name="connsiteX80" fmla="*/ 158459 w 607646"/>
                  <a:gd name="connsiteY80" fmla="*/ 437888 h 533051"/>
                  <a:gd name="connsiteX81" fmla="*/ 148622 w 607646"/>
                  <a:gd name="connsiteY81" fmla="*/ 447712 h 533051"/>
                  <a:gd name="connsiteX82" fmla="*/ 118897 w 607646"/>
                  <a:gd name="connsiteY82" fmla="*/ 459967 h 533051"/>
                  <a:gd name="connsiteX83" fmla="*/ 89173 w 607646"/>
                  <a:gd name="connsiteY83" fmla="*/ 447712 h 533051"/>
                  <a:gd name="connsiteX84" fmla="*/ 59554 w 607646"/>
                  <a:gd name="connsiteY84" fmla="*/ 418027 h 533051"/>
                  <a:gd name="connsiteX85" fmla="*/ 59554 w 607646"/>
                  <a:gd name="connsiteY85" fmla="*/ 358656 h 533051"/>
                  <a:gd name="connsiteX86" fmla="*/ 69286 w 607646"/>
                  <a:gd name="connsiteY86" fmla="*/ 348831 h 533051"/>
                  <a:gd name="connsiteX87" fmla="*/ 55958 w 607646"/>
                  <a:gd name="connsiteY87" fmla="*/ 316505 h 533051"/>
                  <a:gd name="connsiteX88" fmla="*/ 41995 w 607646"/>
                  <a:gd name="connsiteY88" fmla="*/ 316505 h 533051"/>
                  <a:gd name="connsiteX89" fmla="*/ 0 w 607646"/>
                  <a:gd name="connsiteY89" fmla="*/ 274565 h 533051"/>
                  <a:gd name="connsiteX90" fmla="*/ 0 w 607646"/>
                  <a:gd name="connsiteY90" fmla="*/ 232625 h 533051"/>
                  <a:gd name="connsiteX91" fmla="*/ 41995 w 607646"/>
                  <a:gd name="connsiteY91" fmla="*/ 190684 h 533051"/>
                  <a:gd name="connsiteX92" fmla="*/ 55958 w 607646"/>
                  <a:gd name="connsiteY92" fmla="*/ 190684 h 533051"/>
                  <a:gd name="connsiteX93" fmla="*/ 69286 w 607646"/>
                  <a:gd name="connsiteY93" fmla="*/ 158252 h 533051"/>
                  <a:gd name="connsiteX94" fmla="*/ 59554 w 607646"/>
                  <a:gd name="connsiteY94" fmla="*/ 148533 h 533051"/>
                  <a:gd name="connsiteX95" fmla="*/ 59554 w 607646"/>
                  <a:gd name="connsiteY95" fmla="*/ 89162 h 533051"/>
                  <a:gd name="connsiteX96" fmla="*/ 89173 w 607646"/>
                  <a:gd name="connsiteY96" fmla="*/ 59476 h 533051"/>
                  <a:gd name="connsiteX97" fmla="*/ 118897 w 607646"/>
                  <a:gd name="connsiteY97" fmla="*/ 47222 h 533051"/>
                  <a:gd name="connsiteX98" fmla="*/ 148622 w 607646"/>
                  <a:gd name="connsiteY98" fmla="*/ 59476 h 533051"/>
                  <a:gd name="connsiteX99" fmla="*/ 158459 w 607646"/>
                  <a:gd name="connsiteY99" fmla="*/ 69301 h 533051"/>
                  <a:gd name="connsiteX100" fmla="*/ 190828 w 607646"/>
                  <a:gd name="connsiteY100" fmla="*/ 55885 h 533051"/>
                  <a:gd name="connsiteX101" fmla="*/ 190828 w 607646"/>
                  <a:gd name="connsiteY101" fmla="*/ 42045 h 533051"/>
                  <a:gd name="connsiteX102" fmla="*/ 232929 w 607646"/>
                  <a:gd name="connsiteY102" fmla="*/ 0 h 53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607646" h="533051">
                    <a:moveTo>
                      <a:pt x="352921" y="457945"/>
                    </a:moveTo>
                    <a:cubicBezTo>
                      <a:pt x="349113" y="457945"/>
                      <a:pt x="345623" y="459423"/>
                      <a:pt x="342979" y="462170"/>
                    </a:cubicBezTo>
                    <a:cubicBezTo>
                      <a:pt x="340229" y="464811"/>
                      <a:pt x="338854" y="468297"/>
                      <a:pt x="338854" y="472100"/>
                    </a:cubicBezTo>
                    <a:cubicBezTo>
                      <a:pt x="338854" y="475797"/>
                      <a:pt x="340229" y="479389"/>
                      <a:pt x="342979" y="482029"/>
                    </a:cubicBezTo>
                    <a:cubicBezTo>
                      <a:pt x="345623" y="484670"/>
                      <a:pt x="349113" y="486149"/>
                      <a:pt x="352921" y="486149"/>
                    </a:cubicBezTo>
                    <a:cubicBezTo>
                      <a:pt x="356622" y="486149"/>
                      <a:pt x="360218" y="484670"/>
                      <a:pt x="362863" y="482029"/>
                    </a:cubicBezTo>
                    <a:cubicBezTo>
                      <a:pt x="365507" y="479389"/>
                      <a:pt x="366987" y="475797"/>
                      <a:pt x="366987" y="472100"/>
                    </a:cubicBezTo>
                    <a:cubicBezTo>
                      <a:pt x="366987" y="468297"/>
                      <a:pt x="365507" y="464811"/>
                      <a:pt x="362863" y="462170"/>
                    </a:cubicBezTo>
                    <a:cubicBezTo>
                      <a:pt x="360218" y="459423"/>
                      <a:pt x="356622" y="457945"/>
                      <a:pt x="352921" y="457945"/>
                    </a:cubicBezTo>
                    <a:close/>
                    <a:moveTo>
                      <a:pt x="438485" y="375972"/>
                    </a:moveTo>
                    <a:cubicBezTo>
                      <a:pt x="435735" y="375972"/>
                      <a:pt x="432985" y="377134"/>
                      <a:pt x="431081" y="379141"/>
                    </a:cubicBezTo>
                    <a:lnTo>
                      <a:pt x="372699" y="437346"/>
                    </a:lnTo>
                    <a:cubicBezTo>
                      <a:pt x="370689" y="439353"/>
                      <a:pt x="369632" y="441994"/>
                      <a:pt x="369632" y="444846"/>
                    </a:cubicBezTo>
                    <a:cubicBezTo>
                      <a:pt x="369632" y="447698"/>
                      <a:pt x="370689" y="450339"/>
                      <a:pt x="372699" y="452346"/>
                    </a:cubicBezTo>
                    <a:cubicBezTo>
                      <a:pt x="374708" y="454353"/>
                      <a:pt x="377352" y="455409"/>
                      <a:pt x="380208" y="455409"/>
                    </a:cubicBezTo>
                    <a:cubicBezTo>
                      <a:pt x="382958" y="455409"/>
                      <a:pt x="385602" y="454353"/>
                      <a:pt x="387612" y="452346"/>
                    </a:cubicBezTo>
                    <a:lnTo>
                      <a:pt x="445994" y="394035"/>
                    </a:lnTo>
                    <a:cubicBezTo>
                      <a:pt x="448004" y="392028"/>
                      <a:pt x="449062" y="389387"/>
                      <a:pt x="449062" y="386535"/>
                    </a:cubicBezTo>
                    <a:cubicBezTo>
                      <a:pt x="449062" y="383789"/>
                      <a:pt x="448004" y="381148"/>
                      <a:pt x="445994" y="379141"/>
                    </a:cubicBezTo>
                    <a:cubicBezTo>
                      <a:pt x="443985" y="377134"/>
                      <a:pt x="441341" y="375972"/>
                      <a:pt x="438485" y="375972"/>
                    </a:cubicBezTo>
                    <a:close/>
                    <a:moveTo>
                      <a:pt x="534943" y="217624"/>
                    </a:moveTo>
                    <a:cubicBezTo>
                      <a:pt x="542136" y="217624"/>
                      <a:pt x="548905" y="220371"/>
                      <a:pt x="553981" y="225547"/>
                    </a:cubicBezTo>
                    <a:lnTo>
                      <a:pt x="554404" y="225969"/>
                    </a:lnTo>
                    <a:cubicBezTo>
                      <a:pt x="555779" y="227237"/>
                      <a:pt x="556520" y="229033"/>
                      <a:pt x="556520" y="230934"/>
                    </a:cubicBezTo>
                    <a:cubicBezTo>
                      <a:pt x="556520" y="232836"/>
                      <a:pt x="555779" y="234632"/>
                      <a:pt x="554510" y="235899"/>
                    </a:cubicBezTo>
                    <a:lnTo>
                      <a:pt x="524050" y="266322"/>
                    </a:lnTo>
                    <a:cubicBezTo>
                      <a:pt x="519396" y="270970"/>
                      <a:pt x="516752" y="277203"/>
                      <a:pt x="516752" y="283752"/>
                    </a:cubicBezTo>
                    <a:cubicBezTo>
                      <a:pt x="516752" y="290301"/>
                      <a:pt x="519396" y="296534"/>
                      <a:pt x="524050" y="301182"/>
                    </a:cubicBezTo>
                    <a:cubicBezTo>
                      <a:pt x="528703" y="305830"/>
                      <a:pt x="534838" y="308365"/>
                      <a:pt x="541501" y="308365"/>
                    </a:cubicBezTo>
                    <a:cubicBezTo>
                      <a:pt x="548058" y="308365"/>
                      <a:pt x="554299" y="305830"/>
                      <a:pt x="558952" y="301182"/>
                    </a:cubicBezTo>
                    <a:lnTo>
                      <a:pt x="589413" y="270759"/>
                    </a:lnTo>
                    <a:cubicBezTo>
                      <a:pt x="590682" y="269491"/>
                      <a:pt x="592480" y="268752"/>
                      <a:pt x="594384" y="268752"/>
                    </a:cubicBezTo>
                    <a:cubicBezTo>
                      <a:pt x="596288" y="268752"/>
                      <a:pt x="597980" y="269491"/>
                      <a:pt x="599355" y="270759"/>
                    </a:cubicBezTo>
                    <a:lnTo>
                      <a:pt x="599778" y="271181"/>
                    </a:lnTo>
                    <a:cubicBezTo>
                      <a:pt x="606547" y="277942"/>
                      <a:pt x="609191" y="287977"/>
                      <a:pt x="606758" y="297168"/>
                    </a:cubicBezTo>
                    <a:lnTo>
                      <a:pt x="590047" y="359704"/>
                    </a:lnTo>
                    <a:cubicBezTo>
                      <a:pt x="587509" y="368894"/>
                      <a:pt x="580211" y="376183"/>
                      <a:pt x="571010" y="378612"/>
                    </a:cubicBezTo>
                    <a:cubicBezTo>
                      <a:pt x="570904" y="378718"/>
                      <a:pt x="570904" y="378718"/>
                      <a:pt x="570798" y="378718"/>
                    </a:cubicBezTo>
                    <a:lnTo>
                      <a:pt x="501627" y="395303"/>
                    </a:lnTo>
                    <a:lnTo>
                      <a:pt x="377987" y="518790"/>
                    </a:lnTo>
                    <a:cubicBezTo>
                      <a:pt x="368785" y="527981"/>
                      <a:pt x="356517" y="533051"/>
                      <a:pt x="343507" y="533051"/>
                    </a:cubicBezTo>
                    <a:cubicBezTo>
                      <a:pt x="330498" y="533051"/>
                      <a:pt x="318229" y="527981"/>
                      <a:pt x="309028" y="518790"/>
                    </a:cubicBezTo>
                    <a:lnTo>
                      <a:pt x="306066" y="515833"/>
                    </a:lnTo>
                    <a:cubicBezTo>
                      <a:pt x="296865" y="506642"/>
                      <a:pt x="291788" y="494494"/>
                      <a:pt x="291788" y="481501"/>
                    </a:cubicBezTo>
                    <a:cubicBezTo>
                      <a:pt x="291788" y="468402"/>
                      <a:pt x="296865" y="456254"/>
                      <a:pt x="306066" y="447064"/>
                    </a:cubicBezTo>
                    <a:lnTo>
                      <a:pt x="429707" y="323576"/>
                    </a:lnTo>
                    <a:lnTo>
                      <a:pt x="446418" y="254491"/>
                    </a:lnTo>
                    <a:cubicBezTo>
                      <a:pt x="446418" y="254385"/>
                      <a:pt x="446418" y="254385"/>
                      <a:pt x="446418" y="254280"/>
                    </a:cubicBezTo>
                    <a:cubicBezTo>
                      <a:pt x="448956" y="245089"/>
                      <a:pt x="456254" y="237801"/>
                      <a:pt x="465455" y="235265"/>
                    </a:cubicBezTo>
                    <a:lnTo>
                      <a:pt x="527963" y="218575"/>
                    </a:lnTo>
                    <a:cubicBezTo>
                      <a:pt x="530290" y="217941"/>
                      <a:pt x="532617" y="217624"/>
                      <a:pt x="534943" y="217624"/>
                    </a:cubicBezTo>
                    <a:close/>
                    <a:moveTo>
                      <a:pt x="253873" y="140927"/>
                    </a:moveTo>
                    <a:cubicBezTo>
                      <a:pt x="191674" y="140927"/>
                      <a:pt x="141005" y="191424"/>
                      <a:pt x="141005" y="253542"/>
                    </a:cubicBezTo>
                    <a:cubicBezTo>
                      <a:pt x="141005" y="315765"/>
                      <a:pt x="191674" y="366262"/>
                      <a:pt x="253873" y="366262"/>
                    </a:cubicBezTo>
                    <a:cubicBezTo>
                      <a:pt x="316072" y="366262"/>
                      <a:pt x="366741" y="315765"/>
                      <a:pt x="366741" y="253542"/>
                    </a:cubicBezTo>
                    <a:cubicBezTo>
                      <a:pt x="366741" y="191424"/>
                      <a:pt x="316072" y="140927"/>
                      <a:pt x="253873" y="140927"/>
                    </a:cubicBezTo>
                    <a:close/>
                    <a:moveTo>
                      <a:pt x="232929" y="0"/>
                    </a:moveTo>
                    <a:lnTo>
                      <a:pt x="274818" y="0"/>
                    </a:lnTo>
                    <a:cubicBezTo>
                      <a:pt x="298090" y="0"/>
                      <a:pt x="316918" y="18910"/>
                      <a:pt x="316918" y="42045"/>
                    </a:cubicBezTo>
                    <a:lnTo>
                      <a:pt x="316918" y="55885"/>
                    </a:lnTo>
                    <a:cubicBezTo>
                      <a:pt x="328025" y="59371"/>
                      <a:pt x="338921" y="63913"/>
                      <a:pt x="349287" y="69301"/>
                    </a:cubicBezTo>
                    <a:lnTo>
                      <a:pt x="359125" y="59476"/>
                    </a:lnTo>
                    <a:cubicBezTo>
                      <a:pt x="367058" y="51553"/>
                      <a:pt x="377637" y="47222"/>
                      <a:pt x="388849" y="47222"/>
                    </a:cubicBezTo>
                    <a:cubicBezTo>
                      <a:pt x="400062" y="47222"/>
                      <a:pt x="410640" y="51553"/>
                      <a:pt x="418574" y="59476"/>
                    </a:cubicBezTo>
                    <a:lnTo>
                      <a:pt x="448192" y="89162"/>
                    </a:lnTo>
                    <a:cubicBezTo>
                      <a:pt x="464588" y="105536"/>
                      <a:pt x="464588" y="132158"/>
                      <a:pt x="448192" y="148533"/>
                    </a:cubicBezTo>
                    <a:lnTo>
                      <a:pt x="438460" y="158252"/>
                    </a:lnTo>
                    <a:cubicBezTo>
                      <a:pt x="443749" y="168710"/>
                      <a:pt x="448298" y="179486"/>
                      <a:pt x="451789" y="190684"/>
                    </a:cubicBezTo>
                    <a:lnTo>
                      <a:pt x="465752" y="190684"/>
                    </a:lnTo>
                    <a:cubicBezTo>
                      <a:pt x="478657" y="190684"/>
                      <a:pt x="490187" y="196494"/>
                      <a:pt x="497909" y="205685"/>
                    </a:cubicBezTo>
                    <a:lnTo>
                      <a:pt x="450837" y="218257"/>
                    </a:lnTo>
                    <a:cubicBezTo>
                      <a:pt x="435604" y="222377"/>
                      <a:pt x="423440" y="234420"/>
                      <a:pt x="419420" y="249739"/>
                    </a:cubicBezTo>
                    <a:cubicBezTo>
                      <a:pt x="419314" y="249950"/>
                      <a:pt x="419314" y="250161"/>
                      <a:pt x="419208" y="250372"/>
                    </a:cubicBezTo>
                    <a:lnTo>
                      <a:pt x="403764" y="314603"/>
                    </a:lnTo>
                    <a:lnTo>
                      <a:pt x="283598" y="434613"/>
                    </a:lnTo>
                    <a:cubicBezTo>
                      <a:pt x="271010" y="447078"/>
                      <a:pt x="264134" y="463770"/>
                      <a:pt x="264134" y="481518"/>
                    </a:cubicBezTo>
                    <a:cubicBezTo>
                      <a:pt x="264134" y="490392"/>
                      <a:pt x="265932" y="499160"/>
                      <a:pt x="269317" y="507083"/>
                    </a:cubicBezTo>
                    <a:lnTo>
                      <a:pt x="232929" y="507083"/>
                    </a:lnTo>
                    <a:cubicBezTo>
                      <a:pt x="209657" y="507083"/>
                      <a:pt x="190828" y="488279"/>
                      <a:pt x="190828" y="465143"/>
                    </a:cubicBezTo>
                    <a:lnTo>
                      <a:pt x="190828" y="451304"/>
                    </a:lnTo>
                    <a:cubicBezTo>
                      <a:pt x="179721" y="447712"/>
                      <a:pt x="168826" y="443275"/>
                      <a:pt x="158459" y="437888"/>
                    </a:cubicBezTo>
                    <a:lnTo>
                      <a:pt x="148622" y="447712"/>
                    </a:lnTo>
                    <a:cubicBezTo>
                      <a:pt x="140688" y="455635"/>
                      <a:pt x="130110" y="459967"/>
                      <a:pt x="118897" y="459967"/>
                    </a:cubicBezTo>
                    <a:cubicBezTo>
                      <a:pt x="107685" y="459967"/>
                      <a:pt x="97107" y="455635"/>
                      <a:pt x="89173" y="447712"/>
                    </a:cubicBezTo>
                    <a:lnTo>
                      <a:pt x="59554" y="418027"/>
                    </a:lnTo>
                    <a:cubicBezTo>
                      <a:pt x="43158" y="401652"/>
                      <a:pt x="43158" y="375030"/>
                      <a:pt x="59554" y="358656"/>
                    </a:cubicBezTo>
                    <a:lnTo>
                      <a:pt x="69286" y="348831"/>
                    </a:lnTo>
                    <a:cubicBezTo>
                      <a:pt x="63997" y="338478"/>
                      <a:pt x="59449" y="327597"/>
                      <a:pt x="55958" y="316505"/>
                    </a:cubicBezTo>
                    <a:lnTo>
                      <a:pt x="41995" y="316505"/>
                    </a:lnTo>
                    <a:cubicBezTo>
                      <a:pt x="18829" y="316505"/>
                      <a:pt x="0" y="297700"/>
                      <a:pt x="0" y="274565"/>
                    </a:cubicBezTo>
                    <a:lnTo>
                      <a:pt x="0" y="232625"/>
                    </a:lnTo>
                    <a:cubicBezTo>
                      <a:pt x="0" y="209488"/>
                      <a:pt x="18829" y="190684"/>
                      <a:pt x="41995" y="190684"/>
                    </a:cubicBezTo>
                    <a:lnTo>
                      <a:pt x="55958" y="190684"/>
                    </a:lnTo>
                    <a:cubicBezTo>
                      <a:pt x="59449" y="179486"/>
                      <a:pt x="63997" y="168710"/>
                      <a:pt x="69286" y="158252"/>
                    </a:cubicBezTo>
                    <a:lnTo>
                      <a:pt x="59554" y="148533"/>
                    </a:lnTo>
                    <a:cubicBezTo>
                      <a:pt x="43158" y="132158"/>
                      <a:pt x="43158" y="105536"/>
                      <a:pt x="59554" y="89162"/>
                    </a:cubicBezTo>
                    <a:lnTo>
                      <a:pt x="89173" y="59476"/>
                    </a:lnTo>
                    <a:cubicBezTo>
                      <a:pt x="97107" y="51553"/>
                      <a:pt x="107685" y="47222"/>
                      <a:pt x="118897" y="47222"/>
                    </a:cubicBezTo>
                    <a:cubicBezTo>
                      <a:pt x="130110" y="47222"/>
                      <a:pt x="140688" y="51553"/>
                      <a:pt x="148622" y="59476"/>
                    </a:cubicBezTo>
                    <a:lnTo>
                      <a:pt x="158459" y="69301"/>
                    </a:lnTo>
                    <a:cubicBezTo>
                      <a:pt x="168826" y="63913"/>
                      <a:pt x="179721" y="59371"/>
                      <a:pt x="190828" y="55885"/>
                    </a:cubicBezTo>
                    <a:lnTo>
                      <a:pt x="190828" y="42045"/>
                    </a:lnTo>
                    <a:cubicBezTo>
                      <a:pt x="190828" y="18910"/>
                      <a:pt x="209657" y="0"/>
                      <a:pt x="232929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16" name="群組 15"/>
          <p:cNvGrpSpPr/>
          <p:nvPr/>
        </p:nvGrpSpPr>
        <p:grpSpPr>
          <a:xfrm>
            <a:off x="6692446" y="1517857"/>
            <a:ext cx="4301461" cy="2018890"/>
            <a:chOff x="1216932" y="1517857"/>
            <a:chExt cx="4301461" cy="2018890"/>
          </a:xfrm>
        </p:grpSpPr>
        <p:sp>
          <p:nvSpPr>
            <p:cNvPr id="18" name="文字方塊 17"/>
            <p:cNvSpPr txBox="1"/>
            <p:nvPr/>
          </p:nvSpPr>
          <p:spPr>
            <a:xfrm>
              <a:off x="1774393" y="2024747"/>
              <a:ext cx="3744000" cy="15120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804863" marR="0" lvl="0" indent="-804863" algn="just">
                <a:lnSpc>
                  <a:spcPts val="2400"/>
                </a:lnSpc>
                <a:buClr>
                  <a:schemeClr val="tx1"/>
                </a:buClr>
                <a:buSzPts val="1800"/>
                <a:buFont typeface="Arial" panose="020B0604020202020204" pitchFamily="34" charset="0"/>
                <a:buChar char="•"/>
                <a:tabLst/>
              </a:pPr>
              <a:r>
                <a:rPr lang="zh-TW" altLang="en-US" dirty="0"/>
                <a:t>其他跨業</a:t>
              </a:r>
              <a:r>
                <a:rPr lang="zh-TW" altLang="en-US" dirty="0" smtClean="0"/>
                <a:t>行銷資源</a:t>
              </a:r>
              <a:r>
                <a:rPr lang="zh-TW" altLang="en-US" dirty="0"/>
                <a:t>之</a:t>
              </a:r>
              <a:r>
                <a:rPr lang="zh-TW" altLang="en-US" dirty="0" smtClean="0"/>
                <a:t>行為。</a:t>
              </a:r>
              <a:endParaRPr lang="en-US" altLang="zh-TW" dirty="0"/>
            </a:p>
            <a:p>
              <a:pPr marL="804863" indent="-804863">
                <a:buFont typeface="Arial" panose="020B0604020202020204" pitchFamily="34" charset="0"/>
                <a:buChar char="•"/>
              </a:pPr>
              <a:r>
                <a:rPr lang="zh-TW" altLang="en-US" dirty="0" smtClean="0"/>
                <a:t>子公司</a:t>
              </a:r>
              <a:r>
                <a:rPr lang="zh-TW" altLang="en-US" dirty="0"/>
                <a:t>人員走動式服務客戶（如外訪客戶或透過電話、手機、資料通訊等方式）時，推介他業</a:t>
              </a:r>
              <a:r>
                <a:rPr lang="zh-TW" altLang="en-US" dirty="0" smtClean="0"/>
                <a:t>商品。</a:t>
              </a:r>
              <a:endParaRPr lang="zh-TW" altLang="en-US" dirty="0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1216932" y="1517857"/>
              <a:ext cx="2154829" cy="402158"/>
              <a:chOff x="1216932" y="1365453"/>
              <a:chExt cx="2154829" cy="40215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643761" y="1367501"/>
                <a:ext cx="1728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2000" dirty="0">
                    <a:latin typeface="+mj-ea"/>
                    <a:ea typeface="+mj-ea"/>
                    <a:cs typeface="新細明體" pitchFamily="18" charset="-120"/>
                  </a:rPr>
                  <a:t>設備人員共用</a:t>
                </a:r>
              </a:p>
            </p:txBody>
          </p:sp>
          <p:sp>
            <p:nvSpPr>
              <p:cNvPr id="21" name="problem_150189"/>
              <p:cNvSpPr>
                <a:spLocks noChangeAspect="1"/>
              </p:cNvSpPr>
              <p:nvPr/>
            </p:nvSpPr>
            <p:spPr bwMode="auto">
              <a:xfrm>
                <a:off x="1216932" y="1365453"/>
                <a:ext cx="416509" cy="365378"/>
              </a:xfrm>
              <a:custGeom>
                <a:avLst/>
                <a:gdLst>
                  <a:gd name="connsiteX0" fmla="*/ 352921 w 607646"/>
                  <a:gd name="connsiteY0" fmla="*/ 457945 h 533051"/>
                  <a:gd name="connsiteX1" fmla="*/ 342979 w 607646"/>
                  <a:gd name="connsiteY1" fmla="*/ 462170 h 533051"/>
                  <a:gd name="connsiteX2" fmla="*/ 338854 w 607646"/>
                  <a:gd name="connsiteY2" fmla="*/ 472100 h 533051"/>
                  <a:gd name="connsiteX3" fmla="*/ 342979 w 607646"/>
                  <a:gd name="connsiteY3" fmla="*/ 482029 h 533051"/>
                  <a:gd name="connsiteX4" fmla="*/ 352921 w 607646"/>
                  <a:gd name="connsiteY4" fmla="*/ 486149 h 533051"/>
                  <a:gd name="connsiteX5" fmla="*/ 362863 w 607646"/>
                  <a:gd name="connsiteY5" fmla="*/ 482029 h 533051"/>
                  <a:gd name="connsiteX6" fmla="*/ 366987 w 607646"/>
                  <a:gd name="connsiteY6" fmla="*/ 472100 h 533051"/>
                  <a:gd name="connsiteX7" fmla="*/ 362863 w 607646"/>
                  <a:gd name="connsiteY7" fmla="*/ 462170 h 533051"/>
                  <a:gd name="connsiteX8" fmla="*/ 352921 w 607646"/>
                  <a:gd name="connsiteY8" fmla="*/ 457945 h 533051"/>
                  <a:gd name="connsiteX9" fmla="*/ 438485 w 607646"/>
                  <a:gd name="connsiteY9" fmla="*/ 375972 h 533051"/>
                  <a:gd name="connsiteX10" fmla="*/ 431081 w 607646"/>
                  <a:gd name="connsiteY10" fmla="*/ 379141 h 533051"/>
                  <a:gd name="connsiteX11" fmla="*/ 372699 w 607646"/>
                  <a:gd name="connsiteY11" fmla="*/ 437346 h 533051"/>
                  <a:gd name="connsiteX12" fmla="*/ 369632 w 607646"/>
                  <a:gd name="connsiteY12" fmla="*/ 444846 h 533051"/>
                  <a:gd name="connsiteX13" fmla="*/ 372699 w 607646"/>
                  <a:gd name="connsiteY13" fmla="*/ 452346 h 533051"/>
                  <a:gd name="connsiteX14" fmla="*/ 380208 w 607646"/>
                  <a:gd name="connsiteY14" fmla="*/ 455409 h 533051"/>
                  <a:gd name="connsiteX15" fmla="*/ 387612 w 607646"/>
                  <a:gd name="connsiteY15" fmla="*/ 452346 h 533051"/>
                  <a:gd name="connsiteX16" fmla="*/ 445994 w 607646"/>
                  <a:gd name="connsiteY16" fmla="*/ 394035 h 533051"/>
                  <a:gd name="connsiteX17" fmla="*/ 449062 w 607646"/>
                  <a:gd name="connsiteY17" fmla="*/ 386535 h 533051"/>
                  <a:gd name="connsiteX18" fmla="*/ 445994 w 607646"/>
                  <a:gd name="connsiteY18" fmla="*/ 379141 h 533051"/>
                  <a:gd name="connsiteX19" fmla="*/ 438485 w 607646"/>
                  <a:gd name="connsiteY19" fmla="*/ 375972 h 533051"/>
                  <a:gd name="connsiteX20" fmla="*/ 534943 w 607646"/>
                  <a:gd name="connsiteY20" fmla="*/ 217624 h 533051"/>
                  <a:gd name="connsiteX21" fmla="*/ 553981 w 607646"/>
                  <a:gd name="connsiteY21" fmla="*/ 225547 h 533051"/>
                  <a:gd name="connsiteX22" fmla="*/ 554404 w 607646"/>
                  <a:gd name="connsiteY22" fmla="*/ 225969 h 533051"/>
                  <a:gd name="connsiteX23" fmla="*/ 556520 w 607646"/>
                  <a:gd name="connsiteY23" fmla="*/ 230934 h 533051"/>
                  <a:gd name="connsiteX24" fmla="*/ 554510 w 607646"/>
                  <a:gd name="connsiteY24" fmla="*/ 235899 h 533051"/>
                  <a:gd name="connsiteX25" fmla="*/ 524050 w 607646"/>
                  <a:gd name="connsiteY25" fmla="*/ 266322 h 533051"/>
                  <a:gd name="connsiteX26" fmla="*/ 516752 w 607646"/>
                  <a:gd name="connsiteY26" fmla="*/ 283752 h 533051"/>
                  <a:gd name="connsiteX27" fmla="*/ 524050 w 607646"/>
                  <a:gd name="connsiteY27" fmla="*/ 301182 h 533051"/>
                  <a:gd name="connsiteX28" fmla="*/ 541501 w 607646"/>
                  <a:gd name="connsiteY28" fmla="*/ 308365 h 533051"/>
                  <a:gd name="connsiteX29" fmla="*/ 558952 w 607646"/>
                  <a:gd name="connsiteY29" fmla="*/ 301182 h 533051"/>
                  <a:gd name="connsiteX30" fmla="*/ 589413 w 607646"/>
                  <a:gd name="connsiteY30" fmla="*/ 270759 h 533051"/>
                  <a:gd name="connsiteX31" fmla="*/ 594384 w 607646"/>
                  <a:gd name="connsiteY31" fmla="*/ 268752 h 533051"/>
                  <a:gd name="connsiteX32" fmla="*/ 599355 w 607646"/>
                  <a:gd name="connsiteY32" fmla="*/ 270759 h 533051"/>
                  <a:gd name="connsiteX33" fmla="*/ 599778 w 607646"/>
                  <a:gd name="connsiteY33" fmla="*/ 271181 h 533051"/>
                  <a:gd name="connsiteX34" fmla="*/ 606758 w 607646"/>
                  <a:gd name="connsiteY34" fmla="*/ 297168 h 533051"/>
                  <a:gd name="connsiteX35" fmla="*/ 590047 w 607646"/>
                  <a:gd name="connsiteY35" fmla="*/ 359704 h 533051"/>
                  <a:gd name="connsiteX36" fmla="*/ 571010 w 607646"/>
                  <a:gd name="connsiteY36" fmla="*/ 378612 h 533051"/>
                  <a:gd name="connsiteX37" fmla="*/ 570798 w 607646"/>
                  <a:gd name="connsiteY37" fmla="*/ 378718 h 533051"/>
                  <a:gd name="connsiteX38" fmla="*/ 501627 w 607646"/>
                  <a:gd name="connsiteY38" fmla="*/ 395303 h 533051"/>
                  <a:gd name="connsiteX39" fmla="*/ 377987 w 607646"/>
                  <a:gd name="connsiteY39" fmla="*/ 518790 h 533051"/>
                  <a:gd name="connsiteX40" fmla="*/ 343507 w 607646"/>
                  <a:gd name="connsiteY40" fmla="*/ 533051 h 533051"/>
                  <a:gd name="connsiteX41" fmla="*/ 309028 w 607646"/>
                  <a:gd name="connsiteY41" fmla="*/ 518790 h 533051"/>
                  <a:gd name="connsiteX42" fmla="*/ 306066 w 607646"/>
                  <a:gd name="connsiteY42" fmla="*/ 515833 h 533051"/>
                  <a:gd name="connsiteX43" fmla="*/ 291788 w 607646"/>
                  <a:gd name="connsiteY43" fmla="*/ 481501 h 533051"/>
                  <a:gd name="connsiteX44" fmla="*/ 306066 w 607646"/>
                  <a:gd name="connsiteY44" fmla="*/ 447064 h 533051"/>
                  <a:gd name="connsiteX45" fmla="*/ 429707 w 607646"/>
                  <a:gd name="connsiteY45" fmla="*/ 323576 h 533051"/>
                  <a:gd name="connsiteX46" fmla="*/ 446418 w 607646"/>
                  <a:gd name="connsiteY46" fmla="*/ 254491 h 533051"/>
                  <a:gd name="connsiteX47" fmla="*/ 446418 w 607646"/>
                  <a:gd name="connsiteY47" fmla="*/ 254280 h 533051"/>
                  <a:gd name="connsiteX48" fmla="*/ 465455 w 607646"/>
                  <a:gd name="connsiteY48" fmla="*/ 235265 h 533051"/>
                  <a:gd name="connsiteX49" fmla="*/ 527963 w 607646"/>
                  <a:gd name="connsiteY49" fmla="*/ 218575 h 533051"/>
                  <a:gd name="connsiteX50" fmla="*/ 534943 w 607646"/>
                  <a:gd name="connsiteY50" fmla="*/ 217624 h 533051"/>
                  <a:gd name="connsiteX51" fmla="*/ 253873 w 607646"/>
                  <a:gd name="connsiteY51" fmla="*/ 140927 h 533051"/>
                  <a:gd name="connsiteX52" fmla="*/ 141005 w 607646"/>
                  <a:gd name="connsiteY52" fmla="*/ 253542 h 533051"/>
                  <a:gd name="connsiteX53" fmla="*/ 253873 w 607646"/>
                  <a:gd name="connsiteY53" fmla="*/ 366262 h 533051"/>
                  <a:gd name="connsiteX54" fmla="*/ 366741 w 607646"/>
                  <a:gd name="connsiteY54" fmla="*/ 253542 h 533051"/>
                  <a:gd name="connsiteX55" fmla="*/ 253873 w 607646"/>
                  <a:gd name="connsiteY55" fmla="*/ 140927 h 533051"/>
                  <a:gd name="connsiteX56" fmla="*/ 232929 w 607646"/>
                  <a:gd name="connsiteY56" fmla="*/ 0 h 533051"/>
                  <a:gd name="connsiteX57" fmla="*/ 274818 w 607646"/>
                  <a:gd name="connsiteY57" fmla="*/ 0 h 533051"/>
                  <a:gd name="connsiteX58" fmla="*/ 316918 w 607646"/>
                  <a:gd name="connsiteY58" fmla="*/ 42045 h 533051"/>
                  <a:gd name="connsiteX59" fmla="*/ 316918 w 607646"/>
                  <a:gd name="connsiteY59" fmla="*/ 55885 h 533051"/>
                  <a:gd name="connsiteX60" fmla="*/ 349287 w 607646"/>
                  <a:gd name="connsiteY60" fmla="*/ 69301 h 533051"/>
                  <a:gd name="connsiteX61" fmla="*/ 359125 w 607646"/>
                  <a:gd name="connsiteY61" fmla="*/ 59476 h 533051"/>
                  <a:gd name="connsiteX62" fmla="*/ 388849 w 607646"/>
                  <a:gd name="connsiteY62" fmla="*/ 47222 h 533051"/>
                  <a:gd name="connsiteX63" fmla="*/ 418574 w 607646"/>
                  <a:gd name="connsiteY63" fmla="*/ 59476 h 533051"/>
                  <a:gd name="connsiteX64" fmla="*/ 448192 w 607646"/>
                  <a:gd name="connsiteY64" fmla="*/ 89162 h 533051"/>
                  <a:gd name="connsiteX65" fmla="*/ 448192 w 607646"/>
                  <a:gd name="connsiteY65" fmla="*/ 148533 h 533051"/>
                  <a:gd name="connsiteX66" fmla="*/ 438460 w 607646"/>
                  <a:gd name="connsiteY66" fmla="*/ 158252 h 533051"/>
                  <a:gd name="connsiteX67" fmla="*/ 451789 w 607646"/>
                  <a:gd name="connsiteY67" fmla="*/ 190684 h 533051"/>
                  <a:gd name="connsiteX68" fmla="*/ 465752 w 607646"/>
                  <a:gd name="connsiteY68" fmla="*/ 190684 h 533051"/>
                  <a:gd name="connsiteX69" fmla="*/ 497909 w 607646"/>
                  <a:gd name="connsiteY69" fmla="*/ 205685 h 533051"/>
                  <a:gd name="connsiteX70" fmla="*/ 450837 w 607646"/>
                  <a:gd name="connsiteY70" fmla="*/ 218257 h 533051"/>
                  <a:gd name="connsiteX71" fmla="*/ 419420 w 607646"/>
                  <a:gd name="connsiteY71" fmla="*/ 249739 h 533051"/>
                  <a:gd name="connsiteX72" fmla="*/ 419208 w 607646"/>
                  <a:gd name="connsiteY72" fmla="*/ 250372 h 533051"/>
                  <a:gd name="connsiteX73" fmla="*/ 403764 w 607646"/>
                  <a:gd name="connsiteY73" fmla="*/ 314603 h 533051"/>
                  <a:gd name="connsiteX74" fmla="*/ 283598 w 607646"/>
                  <a:gd name="connsiteY74" fmla="*/ 434613 h 533051"/>
                  <a:gd name="connsiteX75" fmla="*/ 264134 w 607646"/>
                  <a:gd name="connsiteY75" fmla="*/ 481518 h 533051"/>
                  <a:gd name="connsiteX76" fmla="*/ 269317 w 607646"/>
                  <a:gd name="connsiteY76" fmla="*/ 507083 h 533051"/>
                  <a:gd name="connsiteX77" fmla="*/ 232929 w 607646"/>
                  <a:gd name="connsiteY77" fmla="*/ 507083 h 533051"/>
                  <a:gd name="connsiteX78" fmla="*/ 190828 w 607646"/>
                  <a:gd name="connsiteY78" fmla="*/ 465143 h 533051"/>
                  <a:gd name="connsiteX79" fmla="*/ 190828 w 607646"/>
                  <a:gd name="connsiteY79" fmla="*/ 451304 h 533051"/>
                  <a:gd name="connsiteX80" fmla="*/ 158459 w 607646"/>
                  <a:gd name="connsiteY80" fmla="*/ 437888 h 533051"/>
                  <a:gd name="connsiteX81" fmla="*/ 148622 w 607646"/>
                  <a:gd name="connsiteY81" fmla="*/ 447712 h 533051"/>
                  <a:gd name="connsiteX82" fmla="*/ 118897 w 607646"/>
                  <a:gd name="connsiteY82" fmla="*/ 459967 h 533051"/>
                  <a:gd name="connsiteX83" fmla="*/ 89173 w 607646"/>
                  <a:gd name="connsiteY83" fmla="*/ 447712 h 533051"/>
                  <a:gd name="connsiteX84" fmla="*/ 59554 w 607646"/>
                  <a:gd name="connsiteY84" fmla="*/ 418027 h 533051"/>
                  <a:gd name="connsiteX85" fmla="*/ 59554 w 607646"/>
                  <a:gd name="connsiteY85" fmla="*/ 358656 h 533051"/>
                  <a:gd name="connsiteX86" fmla="*/ 69286 w 607646"/>
                  <a:gd name="connsiteY86" fmla="*/ 348831 h 533051"/>
                  <a:gd name="connsiteX87" fmla="*/ 55958 w 607646"/>
                  <a:gd name="connsiteY87" fmla="*/ 316505 h 533051"/>
                  <a:gd name="connsiteX88" fmla="*/ 41995 w 607646"/>
                  <a:gd name="connsiteY88" fmla="*/ 316505 h 533051"/>
                  <a:gd name="connsiteX89" fmla="*/ 0 w 607646"/>
                  <a:gd name="connsiteY89" fmla="*/ 274565 h 533051"/>
                  <a:gd name="connsiteX90" fmla="*/ 0 w 607646"/>
                  <a:gd name="connsiteY90" fmla="*/ 232625 h 533051"/>
                  <a:gd name="connsiteX91" fmla="*/ 41995 w 607646"/>
                  <a:gd name="connsiteY91" fmla="*/ 190684 h 533051"/>
                  <a:gd name="connsiteX92" fmla="*/ 55958 w 607646"/>
                  <a:gd name="connsiteY92" fmla="*/ 190684 h 533051"/>
                  <a:gd name="connsiteX93" fmla="*/ 69286 w 607646"/>
                  <a:gd name="connsiteY93" fmla="*/ 158252 h 533051"/>
                  <a:gd name="connsiteX94" fmla="*/ 59554 w 607646"/>
                  <a:gd name="connsiteY94" fmla="*/ 148533 h 533051"/>
                  <a:gd name="connsiteX95" fmla="*/ 59554 w 607646"/>
                  <a:gd name="connsiteY95" fmla="*/ 89162 h 533051"/>
                  <a:gd name="connsiteX96" fmla="*/ 89173 w 607646"/>
                  <a:gd name="connsiteY96" fmla="*/ 59476 h 533051"/>
                  <a:gd name="connsiteX97" fmla="*/ 118897 w 607646"/>
                  <a:gd name="connsiteY97" fmla="*/ 47222 h 533051"/>
                  <a:gd name="connsiteX98" fmla="*/ 148622 w 607646"/>
                  <a:gd name="connsiteY98" fmla="*/ 59476 h 533051"/>
                  <a:gd name="connsiteX99" fmla="*/ 158459 w 607646"/>
                  <a:gd name="connsiteY99" fmla="*/ 69301 h 533051"/>
                  <a:gd name="connsiteX100" fmla="*/ 190828 w 607646"/>
                  <a:gd name="connsiteY100" fmla="*/ 55885 h 533051"/>
                  <a:gd name="connsiteX101" fmla="*/ 190828 w 607646"/>
                  <a:gd name="connsiteY101" fmla="*/ 42045 h 533051"/>
                  <a:gd name="connsiteX102" fmla="*/ 232929 w 607646"/>
                  <a:gd name="connsiteY102" fmla="*/ 0 h 53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607646" h="533051">
                    <a:moveTo>
                      <a:pt x="352921" y="457945"/>
                    </a:moveTo>
                    <a:cubicBezTo>
                      <a:pt x="349113" y="457945"/>
                      <a:pt x="345623" y="459423"/>
                      <a:pt x="342979" y="462170"/>
                    </a:cubicBezTo>
                    <a:cubicBezTo>
                      <a:pt x="340229" y="464811"/>
                      <a:pt x="338854" y="468297"/>
                      <a:pt x="338854" y="472100"/>
                    </a:cubicBezTo>
                    <a:cubicBezTo>
                      <a:pt x="338854" y="475797"/>
                      <a:pt x="340229" y="479389"/>
                      <a:pt x="342979" y="482029"/>
                    </a:cubicBezTo>
                    <a:cubicBezTo>
                      <a:pt x="345623" y="484670"/>
                      <a:pt x="349113" y="486149"/>
                      <a:pt x="352921" y="486149"/>
                    </a:cubicBezTo>
                    <a:cubicBezTo>
                      <a:pt x="356622" y="486149"/>
                      <a:pt x="360218" y="484670"/>
                      <a:pt x="362863" y="482029"/>
                    </a:cubicBezTo>
                    <a:cubicBezTo>
                      <a:pt x="365507" y="479389"/>
                      <a:pt x="366987" y="475797"/>
                      <a:pt x="366987" y="472100"/>
                    </a:cubicBezTo>
                    <a:cubicBezTo>
                      <a:pt x="366987" y="468297"/>
                      <a:pt x="365507" y="464811"/>
                      <a:pt x="362863" y="462170"/>
                    </a:cubicBezTo>
                    <a:cubicBezTo>
                      <a:pt x="360218" y="459423"/>
                      <a:pt x="356622" y="457945"/>
                      <a:pt x="352921" y="457945"/>
                    </a:cubicBezTo>
                    <a:close/>
                    <a:moveTo>
                      <a:pt x="438485" y="375972"/>
                    </a:moveTo>
                    <a:cubicBezTo>
                      <a:pt x="435735" y="375972"/>
                      <a:pt x="432985" y="377134"/>
                      <a:pt x="431081" y="379141"/>
                    </a:cubicBezTo>
                    <a:lnTo>
                      <a:pt x="372699" y="437346"/>
                    </a:lnTo>
                    <a:cubicBezTo>
                      <a:pt x="370689" y="439353"/>
                      <a:pt x="369632" y="441994"/>
                      <a:pt x="369632" y="444846"/>
                    </a:cubicBezTo>
                    <a:cubicBezTo>
                      <a:pt x="369632" y="447698"/>
                      <a:pt x="370689" y="450339"/>
                      <a:pt x="372699" y="452346"/>
                    </a:cubicBezTo>
                    <a:cubicBezTo>
                      <a:pt x="374708" y="454353"/>
                      <a:pt x="377352" y="455409"/>
                      <a:pt x="380208" y="455409"/>
                    </a:cubicBezTo>
                    <a:cubicBezTo>
                      <a:pt x="382958" y="455409"/>
                      <a:pt x="385602" y="454353"/>
                      <a:pt x="387612" y="452346"/>
                    </a:cubicBezTo>
                    <a:lnTo>
                      <a:pt x="445994" y="394035"/>
                    </a:lnTo>
                    <a:cubicBezTo>
                      <a:pt x="448004" y="392028"/>
                      <a:pt x="449062" y="389387"/>
                      <a:pt x="449062" y="386535"/>
                    </a:cubicBezTo>
                    <a:cubicBezTo>
                      <a:pt x="449062" y="383789"/>
                      <a:pt x="448004" y="381148"/>
                      <a:pt x="445994" y="379141"/>
                    </a:cubicBezTo>
                    <a:cubicBezTo>
                      <a:pt x="443985" y="377134"/>
                      <a:pt x="441341" y="375972"/>
                      <a:pt x="438485" y="375972"/>
                    </a:cubicBezTo>
                    <a:close/>
                    <a:moveTo>
                      <a:pt x="534943" y="217624"/>
                    </a:moveTo>
                    <a:cubicBezTo>
                      <a:pt x="542136" y="217624"/>
                      <a:pt x="548905" y="220371"/>
                      <a:pt x="553981" y="225547"/>
                    </a:cubicBezTo>
                    <a:lnTo>
                      <a:pt x="554404" y="225969"/>
                    </a:lnTo>
                    <a:cubicBezTo>
                      <a:pt x="555779" y="227237"/>
                      <a:pt x="556520" y="229033"/>
                      <a:pt x="556520" y="230934"/>
                    </a:cubicBezTo>
                    <a:cubicBezTo>
                      <a:pt x="556520" y="232836"/>
                      <a:pt x="555779" y="234632"/>
                      <a:pt x="554510" y="235899"/>
                    </a:cubicBezTo>
                    <a:lnTo>
                      <a:pt x="524050" y="266322"/>
                    </a:lnTo>
                    <a:cubicBezTo>
                      <a:pt x="519396" y="270970"/>
                      <a:pt x="516752" y="277203"/>
                      <a:pt x="516752" y="283752"/>
                    </a:cubicBezTo>
                    <a:cubicBezTo>
                      <a:pt x="516752" y="290301"/>
                      <a:pt x="519396" y="296534"/>
                      <a:pt x="524050" y="301182"/>
                    </a:cubicBezTo>
                    <a:cubicBezTo>
                      <a:pt x="528703" y="305830"/>
                      <a:pt x="534838" y="308365"/>
                      <a:pt x="541501" y="308365"/>
                    </a:cubicBezTo>
                    <a:cubicBezTo>
                      <a:pt x="548058" y="308365"/>
                      <a:pt x="554299" y="305830"/>
                      <a:pt x="558952" y="301182"/>
                    </a:cubicBezTo>
                    <a:lnTo>
                      <a:pt x="589413" y="270759"/>
                    </a:lnTo>
                    <a:cubicBezTo>
                      <a:pt x="590682" y="269491"/>
                      <a:pt x="592480" y="268752"/>
                      <a:pt x="594384" y="268752"/>
                    </a:cubicBezTo>
                    <a:cubicBezTo>
                      <a:pt x="596288" y="268752"/>
                      <a:pt x="597980" y="269491"/>
                      <a:pt x="599355" y="270759"/>
                    </a:cubicBezTo>
                    <a:lnTo>
                      <a:pt x="599778" y="271181"/>
                    </a:lnTo>
                    <a:cubicBezTo>
                      <a:pt x="606547" y="277942"/>
                      <a:pt x="609191" y="287977"/>
                      <a:pt x="606758" y="297168"/>
                    </a:cubicBezTo>
                    <a:lnTo>
                      <a:pt x="590047" y="359704"/>
                    </a:lnTo>
                    <a:cubicBezTo>
                      <a:pt x="587509" y="368894"/>
                      <a:pt x="580211" y="376183"/>
                      <a:pt x="571010" y="378612"/>
                    </a:cubicBezTo>
                    <a:cubicBezTo>
                      <a:pt x="570904" y="378718"/>
                      <a:pt x="570904" y="378718"/>
                      <a:pt x="570798" y="378718"/>
                    </a:cubicBezTo>
                    <a:lnTo>
                      <a:pt x="501627" y="395303"/>
                    </a:lnTo>
                    <a:lnTo>
                      <a:pt x="377987" y="518790"/>
                    </a:lnTo>
                    <a:cubicBezTo>
                      <a:pt x="368785" y="527981"/>
                      <a:pt x="356517" y="533051"/>
                      <a:pt x="343507" y="533051"/>
                    </a:cubicBezTo>
                    <a:cubicBezTo>
                      <a:pt x="330498" y="533051"/>
                      <a:pt x="318229" y="527981"/>
                      <a:pt x="309028" y="518790"/>
                    </a:cubicBezTo>
                    <a:lnTo>
                      <a:pt x="306066" y="515833"/>
                    </a:lnTo>
                    <a:cubicBezTo>
                      <a:pt x="296865" y="506642"/>
                      <a:pt x="291788" y="494494"/>
                      <a:pt x="291788" y="481501"/>
                    </a:cubicBezTo>
                    <a:cubicBezTo>
                      <a:pt x="291788" y="468402"/>
                      <a:pt x="296865" y="456254"/>
                      <a:pt x="306066" y="447064"/>
                    </a:cubicBezTo>
                    <a:lnTo>
                      <a:pt x="429707" y="323576"/>
                    </a:lnTo>
                    <a:lnTo>
                      <a:pt x="446418" y="254491"/>
                    </a:lnTo>
                    <a:cubicBezTo>
                      <a:pt x="446418" y="254385"/>
                      <a:pt x="446418" y="254385"/>
                      <a:pt x="446418" y="254280"/>
                    </a:cubicBezTo>
                    <a:cubicBezTo>
                      <a:pt x="448956" y="245089"/>
                      <a:pt x="456254" y="237801"/>
                      <a:pt x="465455" y="235265"/>
                    </a:cubicBezTo>
                    <a:lnTo>
                      <a:pt x="527963" y="218575"/>
                    </a:lnTo>
                    <a:cubicBezTo>
                      <a:pt x="530290" y="217941"/>
                      <a:pt x="532617" y="217624"/>
                      <a:pt x="534943" y="217624"/>
                    </a:cubicBezTo>
                    <a:close/>
                    <a:moveTo>
                      <a:pt x="253873" y="140927"/>
                    </a:moveTo>
                    <a:cubicBezTo>
                      <a:pt x="191674" y="140927"/>
                      <a:pt x="141005" y="191424"/>
                      <a:pt x="141005" y="253542"/>
                    </a:cubicBezTo>
                    <a:cubicBezTo>
                      <a:pt x="141005" y="315765"/>
                      <a:pt x="191674" y="366262"/>
                      <a:pt x="253873" y="366262"/>
                    </a:cubicBezTo>
                    <a:cubicBezTo>
                      <a:pt x="316072" y="366262"/>
                      <a:pt x="366741" y="315765"/>
                      <a:pt x="366741" y="253542"/>
                    </a:cubicBezTo>
                    <a:cubicBezTo>
                      <a:pt x="366741" y="191424"/>
                      <a:pt x="316072" y="140927"/>
                      <a:pt x="253873" y="140927"/>
                    </a:cubicBezTo>
                    <a:close/>
                    <a:moveTo>
                      <a:pt x="232929" y="0"/>
                    </a:moveTo>
                    <a:lnTo>
                      <a:pt x="274818" y="0"/>
                    </a:lnTo>
                    <a:cubicBezTo>
                      <a:pt x="298090" y="0"/>
                      <a:pt x="316918" y="18910"/>
                      <a:pt x="316918" y="42045"/>
                    </a:cubicBezTo>
                    <a:lnTo>
                      <a:pt x="316918" y="55885"/>
                    </a:lnTo>
                    <a:cubicBezTo>
                      <a:pt x="328025" y="59371"/>
                      <a:pt x="338921" y="63913"/>
                      <a:pt x="349287" y="69301"/>
                    </a:cubicBezTo>
                    <a:lnTo>
                      <a:pt x="359125" y="59476"/>
                    </a:lnTo>
                    <a:cubicBezTo>
                      <a:pt x="367058" y="51553"/>
                      <a:pt x="377637" y="47222"/>
                      <a:pt x="388849" y="47222"/>
                    </a:cubicBezTo>
                    <a:cubicBezTo>
                      <a:pt x="400062" y="47222"/>
                      <a:pt x="410640" y="51553"/>
                      <a:pt x="418574" y="59476"/>
                    </a:cubicBezTo>
                    <a:lnTo>
                      <a:pt x="448192" y="89162"/>
                    </a:lnTo>
                    <a:cubicBezTo>
                      <a:pt x="464588" y="105536"/>
                      <a:pt x="464588" y="132158"/>
                      <a:pt x="448192" y="148533"/>
                    </a:cubicBezTo>
                    <a:lnTo>
                      <a:pt x="438460" y="158252"/>
                    </a:lnTo>
                    <a:cubicBezTo>
                      <a:pt x="443749" y="168710"/>
                      <a:pt x="448298" y="179486"/>
                      <a:pt x="451789" y="190684"/>
                    </a:cubicBezTo>
                    <a:lnTo>
                      <a:pt x="465752" y="190684"/>
                    </a:lnTo>
                    <a:cubicBezTo>
                      <a:pt x="478657" y="190684"/>
                      <a:pt x="490187" y="196494"/>
                      <a:pt x="497909" y="205685"/>
                    </a:cubicBezTo>
                    <a:lnTo>
                      <a:pt x="450837" y="218257"/>
                    </a:lnTo>
                    <a:cubicBezTo>
                      <a:pt x="435604" y="222377"/>
                      <a:pt x="423440" y="234420"/>
                      <a:pt x="419420" y="249739"/>
                    </a:cubicBezTo>
                    <a:cubicBezTo>
                      <a:pt x="419314" y="249950"/>
                      <a:pt x="419314" y="250161"/>
                      <a:pt x="419208" y="250372"/>
                    </a:cubicBezTo>
                    <a:lnTo>
                      <a:pt x="403764" y="314603"/>
                    </a:lnTo>
                    <a:lnTo>
                      <a:pt x="283598" y="434613"/>
                    </a:lnTo>
                    <a:cubicBezTo>
                      <a:pt x="271010" y="447078"/>
                      <a:pt x="264134" y="463770"/>
                      <a:pt x="264134" y="481518"/>
                    </a:cubicBezTo>
                    <a:cubicBezTo>
                      <a:pt x="264134" y="490392"/>
                      <a:pt x="265932" y="499160"/>
                      <a:pt x="269317" y="507083"/>
                    </a:cubicBezTo>
                    <a:lnTo>
                      <a:pt x="232929" y="507083"/>
                    </a:lnTo>
                    <a:cubicBezTo>
                      <a:pt x="209657" y="507083"/>
                      <a:pt x="190828" y="488279"/>
                      <a:pt x="190828" y="465143"/>
                    </a:cubicBezTo>
                    <a:lnTo>
                      <a:pt x="190828" y="451304"/>
                    </a:lnTo>
                    <a:cubicBezTo>
                      <a:pt x="179721" y="447712"/>
                      <a:pt x="168826" y="443275"/>
                      <a:pt x="158459" y="437888"/>
                    </a:cubicBezTo>
                    <a:lnTo>
                      <a:pt x="148622" y="447712"/>
                    </a:lnTo>
                    <a:cubicBezTo>
                      <a:pt x="140688" y="455635"/>
                      <a:pt x="130110" y="459967"/>
                      <a:pt x="118897" y="459967"/>
                    </a:cubicBezTo>
                    <a:cubicBezTo>
                      <a:pt x="107685" y="459967"/>
                      <a:pt x="97107" y="455635"/>
                      <a:pt x="89173" y="447712"/>
                    </a:cubicBezTo>
                    <a:lnTo>
                      <a:pt x="59554" y="418027"/>
                    </a:lnTo>
                    <a:cubicBezTo>
                      <a:pt x="43158" y="401652"/>
                      <a:pt x="43158" y="375030"/>
                      <a:pt x="59554" y="358656"/>
                    </a:cubicBezTo>
                    <a:lnTo>
                      <a:pt x="69286" y="348831"/>
                    </a:lnTo>
                    <a:cubicBezTo>
                      <a:pt x="63997" y="338478"/>
                      <a:pt x="59449" y="327597"/>
                      <a:pt x="55958" y="316505"/>
                    </a:cubicBezTo>
                    <a:lnTo>
                      <a:pt x="41995" y="316505"/>
                    </a:lnTo>
                    <a:cubicBezTo>
                      <a:pt x="18829" y="316505"/>
                      <a:pt x="0" y="297700"/>
                      <a:pt x="0" y="274565"/>
                    </a:cubicBezTo>
                    <a:lnTo>
                      <a:pt x="0" y="232625"/>
                    </a:lnTo>
                    <a:cubicBezTo>
                      <a:pt x="0" y="209488"/>
                      <a:pt x="18829" y="190684"/>
                      <a:pt x="41995" y="190684"/>
                    </a:cubicBezTo>
                    <a:lnTo>
                      <a:pt x="55958" y="190684"/>
                    </a:lnTo>
                    <a:cubicBezTo>
                      <a:pt x="59449" y="179486"/>
                      <a:pt x="63997" y="168710"/>
                      <a:pt x="69286" y="158252"/>
                    </a:cubicBezTo>
                    <a:lnTo>
                      <a:pt x="59554" y="148533"/>
                    </a:lnTo>
                    <a:cubicBezTo>
                      <a:pt x="43158" y="132158"/>
                      <a:pt x="43158" y="105536"/>
                      <a:pt x="59554" y="89162"/>
                    </a:cubicBezTo>
                    <a:lnTo>
                      <a:pt x="89173" y="59476"/>
                    </a:lnTo>
                    <a:cubicBezTo>
                      <a:pt x="97107" y="51553"/>
                      <a:pt x="107685" y="47222"/>
                      <a:pt x="118897" y="47222"/>
                    </a:cubicBezTo>
                    <a:cubicBezTo>
                      <a:pt x="130110" y="47222"/>
                      <a:pt x="140688" y="51553"/>
                      <a:pt x="148622" y="59476"/>
                    </a:cubicBezTo>
                    <a:lnTo>
                      <a:pt x="158459" y="69301"/>
                    </a:lnTo>
                    <a:cubicBezTo>
                      <a:pt x="168826" y="63913"/>
                      <a:pt x="179721" y="59371"/>
                      <a:pt x="190828" y="55885"/>
                    </a:cubicBezTo>
                    <a:lnTo>
                      <a:pt x="190828" y="42045"/>
                    </a:lnTo>
                    <a:cubicBezTo>
                      <a:pt x="190828" y="18910"/>
                      <a:pt x="209657" y="0"/>
                      <a:pt x="232929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22" name="群組 21"/>
          <p:cNvGrpSpPr/>
          <p:nvPr/>
        </p:nvGrpSpPr>
        <p:grpSpPr>
          <a:xfrm>
            <a:off x="7119275" y="4186905"/>
            <a:ext cx="3513114" cy="2012947"/>
            <a:chOff x="1643761" y="1519905"/>
            <a:chExt cx="3513114" cy="2012947"/>
          </a:xfrm>
        </p:grpSpPr>
        <p:sp>
          <p:nvSpPr>
            <p:cNvPr id="24" name="文字方塊 23"/>
            <p:cNvSpPr txBox="1"/>
            <p:nvPr/>
          </p:nvSpPr>
          <p:spPr>
            <a:xfrm>
              <a:off x="1738761" y="2024747"/>
              <a:ext cx="3418114" cy="15081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177800" marR="0" lvl="0" indent="-177800" algn="just">
                <a:lnSpc>
                  <a:spcPts val="2400"/>
                </a:lnSpc>
                <a:buClr>
                  <a:schemeClr val="tx1"/>
                </a:buClr>
                <a:buSzPts val="1800"/>
                <a:buFont typeface="Arial" panose="020B0604020202020204" pitchFamily="34" charset="0"/>
                <a:buChar char="•"/>
                <a:tabLst/>
              </a:pPr>
              <a:r>
                <a:rPr lang="zh-TW" altLang="en-US" dirty="0"/>
                <a:t>其他跨業</a:t>
              </a:r>
              <a:r>
                <a:rPr lang="zh-TW" altLang="en-US" dirty="0" smtClean="0"/>
                <a:t>行銷資源</a:t>
              </a:r>
              <a:r>
                <a:rPr lang="zh-TW" altLang="en-US" dirty="0"/>
                <a:t>之</a:t>
              </a:r>
              <a:r>
                <a:rPr lang="zh-TW" altLang="en-US" dirty="0" smtClean="0"/>
                <a:t>行為。</a:t>
              </a:r>
              <a:endParaRPr lang="en-US" altLang="zh-TW" dirty="0"/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dirty="0" smtClean="0"/>
                <a:t>子公司</a:t>
              </a:r>
              <a:r>
                <a:rPr lang="zh-TW" altLang="en-US" dirty="0"/>
                <a:t>人員走動式服務客戶（如外訪客戶或透過電話、手機、資料通訊等方式）時，推介他業</a:t>
              </a:r>
              <a:r>
                <a:rPr lang="zh-TW" altLang="en-US" dirty="0" smtClean="0"/>
                <a:t>商品。</a:t>
              </a:r>
              <a:endParaRPr lang="zh-TW" altLang="en-US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643761" y="1519905"/>
              <a:ext cx="1728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dirty="0">
                  <a:latin typeface="+mj-ea"/>
                  <a:ea typeface="+mj-ea"/>
                  <a:cs typeface="新細明體" pitchFamily="18" charset="-120"/>
                </a:rPr>
                <a:t>設備人員共用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208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1276124" y="2107066"/>
            <a:ext cx="2643868" cy="2643868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3379561" y="1279752"/>
            <a:ext cx="4298496" cy="4298496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8259355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9159243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10059130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6"/>
          <p:cNvSpPr/>
          <p:nvPr/>
        </p:nvSpPr>
        <p:spPr>
          <a:xfrm>
            <a:off x="8418650" y="3316194"/>
            <a:ext cx="260529" cy="225611"/>
          </a:xfrm>
          <a:custGeom>
            <a:avLst/>
            <a:gdLst>
              <a:gd name="connsiteX0" fmla="*/ 205065 w 605876"/>
              <a:gd name="connsiteY0" fmla="*/ 428776 h 524672"/>
              <a:gd name="connsiteX1" fmla="*/ 226551 w 605876"/>
              <a:gd name="connsiteY1" fmla="*/ 446081 h 524672"/>
              <a:gd name="connsiteX2" fmla="*/ 233109 w 605876"/>
              <a:gd name="connsiteY2" fmla="*/ 453684 h 524672"/>
              <a:gd name="connsiteX3" fmla="*/ 228349 w 605876"/>
              <a:gd name="connsiteY3" fmla="*/ 499196 h 524672"/>
              <a:gd name="connsiteX4" fmla="*/ 223377 w 605876"/>
              <a:gd name="connsiteY4" fmla="*/ 507538 h 524672"/>
              <a:gd name="connsiteX5" fmla="*/ 141188 w 605876"/>
              <a:gd name="connsiteY5" fmla="*/ 476282 h 524672"/>
              <a:gd name="connsiteX6" fmla="*/ 176835 w 605876"/>
              <a:gd name="connsiteY6" fmla="*/ 430241 h 524672"/>
              <a:gd name="connsiteX7" fmla="*/ 205065 w 605876"/>
              <a:gd name="connsiteY7" fmla="*/ 428776 h 524672"/>
              <a:gd name="connsiteX8" fmla="*/ 481191 w 605876"/>
              <a:gd name="connsiteY8" fmla="*/ 426712 h 524672"/>
              <a:gd name="connsiteX9" fmla="*/ 499583 w 605876"/>
              <a:gd name="connsiteY9" fmla="*/ 434333 h 524672"/>
              <a:gd name="connsiteX10" fmla="*/ 510478 w 605876"/>
              <a:gd name="connsiteY10" fmla="*/ 438454 h 524672"/>
              <a:gd name="connsiteX11" fmla="*/ 526874 w 605876"/>
              <a:gd name="connsiteY11" fmla="*/ 493716 h 524672"/>
              <a:gd name="connsiteX12" fmla="*/ 478851 w 605876"/>
              <a:gd name="connsiteY12" fmla="*/ 524041 h 524672"/>
              <a:gd name="connsiteX13" fmla="*/ 435059 w 605876"/>
              <a:gd name="connsiteY13" fmla="*/ 484629 h 524672"/>
              <a:gd name="connsiteX14" fmla="*/ 460022 w 605876"/>
              <a:gd name="connsiteY14" fmla="*/ 432008 h 524672"/>
              <a:gd name="connsiteX15" fmla="*/ 481191 w 605876"/>
              <a:gd name="connsiteY15" fmla="*/ 426712 h 524672"/>
              <a:gd name="connsiteX16" fmla="*/ 53061 w 605876"/>
              <a:gd name="connsiteY16" fmla="*/ 1 h 524672"/>
              <a:gd name="connsiteX17" fmla="*/ 98044 w 605876"/>
              <a:gd name="connsiteY17" fmla="*/ 2087 h 524672"/>
              <a:gd name="connsiteX18" fmla="*/ 147021 w 605876"/>
              <a:gd name="connsiteY18" fmla="*/ 21735 h 524672"/>
              <a:gd name="connsiteX19" fmla="*/ 159609 w 605876"/>
              <a:gd name="connsiteY19" fmla="*/ 48882 h 524672"/>
              <a:gd name="connsiteX20" fmla="*/ 576919 w 605876"/>
              <a:gd name="connsiteY20" fmla="*/ 34622 h 524672"/>
              <a:gd name="connsiteX21" fmla="*/ 604951 w 605876"/>
              <a:gd name="connsiteY21" fmla="*/ 62508 h 524672"/>
              <a:gd name="connsiteX22" fmla="*/ 551531 w 605876"/>
              <a:gd name="connsiteY22" fmla="*/ 185886 h 524672"/>
              <a:gd name="connsiteX23" fmla="*/ 509959 w 605876"/>
              <a:gd name="connsiteY23" fmla="*/ 288244 h 524672"/>
              <a:gd name="connsiteX24" fmla="*/ 501919 w 605876"/>
              <a:gd name="connsiteY24" fmla="*/ 295532 h 524672"/>
              <a:gd name="connsiteX25" fmla="*/ 486898 w 605876"/>
              <a:gd name="connsiteY25" fmla="*/ 302082 h 524672"/>
              <a:gd name="connsiteX26" fmla="*/ 487216 w 605876"/>
              <a:gd name="connsiteY26" fmla="*/ 302927 h 524672"/>
              <a:gd name="connsiteX27" fmla="*/ 212394 w 605876"/>
              <a:gd name="connsiteY27" fmla="*/ 303772 h 524672"/>
              <a:gd name="connsiteX28" fmla="*/ 198748 w 605876"/>
              <a:gd name="connsiteY28" fmla="*/ 360813 h 524672"/>
              <a:gd name="connsiteX29" fmla="*/ 533865 w 605876"/>
              <a:gd name="connsiteY29" fmla="*/ 360285 h 524672"/>
              <a:gd name="connsiteX30" fmla="*/ 533865 w 605876"/>
              <a:gd name="connsiteY30" fmla="*/ 403594 h 524672"/>
              <a:gd name="connsiteX31" fmla="*/ 167225 w 605876"/>
              <a:gd name="connsiteY31" fmla="*/ 406340 h 524672"/>
              <a:gd name="connsiteX32" fmla="*/ 145434 w 605876"/>
              <a:gd name="connsiteY32" fmla="*/ 377714 h 524672"/>
              <a:gd name="connsiteX33" fmla="*/ 181612 w 605876"/>
              <a:gd name="connsiteY33" fmla="*/ 279793 h 524672"/>
              <a:gd name="connsiteX34" fmla="*/ 181506 w 605876"/>
              <a:gd name="connsiteY34" fmla="*/ 279793 h 524672"/>
              <a:gd name="connsiteX35" fmla="*/ 131789 w 605876"/>
              <a:gd name="connsiteY35" fmla="*/ 122507 h 524672"/>
              <a:gd name="connsiteX36" fmla="*/ 98044 w 605876"/>
              <a:gd name="connsiteY36" fmla="*/ 47298 h 524672"/>
              <a:gd name="connsiteX37" fmla="*/ 30979 w 605876"/>
              <a:gd name="connsiteY37" fmla="*/ 45291 h 524672"/>
              <a:gd name="connsiteX38" fmla="*/ 20824 w 605876"/>
              <a:gd name="connsiteY38" fmla="*/ 47931 h 524672"/>
              <a:gd name="connsiteX39" fmla="*/ 10140 w 605876"/>
              <a:gd name="connsiteY39" fmla="*/ 8214 h 524672"/>
              <a:gd name="connsiteX40" fmla="*/ 53061 w 605876"/>
              <a:gd name="connsiteY40" fmla="*/ 1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5876" h="524672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菱形 7"/>
          <p:cNvSpPr/>
          <p:nvPr/>
        </p:nvSpPr>
        <p:spPr>
          <a:xfrm>
            <a:off x="9318538" y="3298932"/>
            <a:ext cx="260530" cy="260137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菱形 8"/>
          <p:cNvSpPr/>
          <p:nvPr/>
        </p:nvSpPr>
        <p:spPr>
          <a:xfrm>
            <a:off x="10218425" y="3339369"/>
            <a:ext cx="260530" cy="179263"/>
          </a:xfrm>
          <a:custGeom>
            <a:avLst/>
            <a:gdLst>
              <a:gd name="T0" fmla="*/ 6771 w 6827"/>
              <a:gd name="T1" fmla="*/ 2140 h 4704"/>
              <a:gd name="T2" fmla="*/ 5664 w 6827"/>
              <a:gd name="T3" fmla="*/ 664 h 4704"/>
              <a:gd name="T4" fmla="*/ 5443 w 6827"/>
              <a:gd name="T5" fmla="*/ 554 h 4704"/>
              <a:gd name="T6" fmla="*/ 4613 w 6827"/>
              <a:gd name="T7" fmla="*/ 554 h 4704"/>
              <a:gd name="T8" fmla="*/ 4613 w 6827"/>
              <a:gd name="T9" fmla="*/ 277 h 4704"/>
              <a:gd name="T10" fmla="*/ 4336 w 6827"/>
              <a:gd name="T11" fmla="*/ 0 h 4704"/>
              <a:gd name="T12" fmla="*/ 830 w 6827"/>
              <a:gd name="T13" fmla="*/ 0 h 4704"/>
              <a:gd name="T14" fmla="*/ 554 w 6827"/>
              <a:gd name="T15" fmla="*/ 277 h 4704"/>
              <a:gd name="T16" fmla="*/ 554 w 6827"/>
              <a:gd name="T17" fmla="*/ 3505 h 4704"/>
              <a:gd name="T18" fmla="*/ 277 w 6827"/>
              <a:gd name="T19" fmla="*/ 3505 h 4704"/>
              <a:gd name="T20" fmla="*/ 0 w 6827"/>
              <a:gd name="T21" fmla="*/ 3782 h 4704"/>
              <a:gd name="T22" fmla="*/ 277 w 6827"/>
              <a:gd name="T23" fmla="*/ 4059 h 4704"/>
              <a:gd name="T24" fmla="*/ 830 w 6827"/>
              <a:gd name="T25" fmla="*/ 4059 h 4704"/>
              <a:gd name="T26" fmla="*/ 830 w 6827"/>
              <a:gd name="T27" fmla="*/ 4059 h 4704"/>
              <a:gd name="T28" fmla="*/ 831 w 6827"/>
              <a:gd name="T29" fmla="*/ 4059 h 4704"/>
              <a:gd name="T30" fmla="*/ 1519 w 6827"/>
              <a:gd name="T31" fmla="*/ 4059 h 4704"/>
              <a:gd name="T32" fmla="*/ 2399 w 6827"/>
              <a:gd name="T33" fmla="*/ 4704 h 4704"/>
              <a:gd name="T34" fmla="*/ 3279 w 6827"/>
              <a:gd name="T35" fmla="*/ 4059 h 4704"/>
              <a:gd name="T36" fmla="*/ 4102 w 6827"/>
              <a:gd name="T37" fmla="*/ 4059 h 4704"/>
              <a:gd name="T38" fmla="*/ 4982 w 6827"/>
              <a:gd name="T39" fmla="*/ 4704 h 4704"/>
              <a:gd name="T40" fmla="*/ 5862 w 6827"/>
              <a:gd name="T41" fmla="*/ 4059 h 4704"/>
              <a:gd name="T42" fmla="*/ 6550 w 6827"/>
              <a:gd name="T43" fmla="*/ 4059 h 4704"/>
              <a:gd name="T44" fmla="*/ 6827 w 6827"/>
              <a:gd name="T45" fmla="*/ 3782 h 4704"/>
              <a:gd name="T46" fmla="*/ 6827 w 6827"/>
              <a:gd name="T47" fmla="*/ 2306 h 4704"/>
              <a:gd name="T48" fmla="*/ 6771 w 6827"/>
              <a:gd name="T49" fmla="*/ 2140 h 4704"/>
              <a:gd name="T50" fmla="*/ 2399 w 6827"/>
              <a:gd name="T51" fmla="*/ 4151 h 4704"/>
              <a:gd name="T52" fmla="*/ 2030 w 6827"/>
              <a:gd name="T53" fmla="*/ 3782 h 4704"/>
              <a:gd name="T54" fmla="*/ 2399 w 6827"/>
              <a:gd name="T55" fmla="*/ 3413 h 4704"/>
              <a:gd name="T56" fmla="*/ 2768 w 6827"/>
              <a:gd name="T57" fmla="*/ 3782 h 4704"/>
              <a:gd name="T58" fmla="*/ 2399 w 6827"/>
              <a:gd name="T59" fmla="*/ 4151 h 4704"/>
              <a:gd name="T60" fmla="*/ 4059 w 6827"/>
              <a:gd name="T61" fmla="*/ 831 h 4704"/>
              <a:gd name="T62" fmla="*/ 4059 w 6827"/>
              <a:gd name="T63" fmla="*/ 3505 h 4704"/>
              <a:gd name="T64" fmla="*/ 3279 w 6827"/>
              <a:gd name="T65" fmla="*/ 3505 h 4704"/>
              <a:gd name="T66" fmla="*/ 2399 w 6827"/>
              <a:gd name="T67" fmla="*/ 2859 h 4704"/>
              <a:gd name="T68" fmla="*/ 1519 w 6827"/>
              <a:gd name="T69" fmla="*/ 3505 h 4704"/>
              <a:gd name="T70" fmla="*/ 1107 w 6827"/>
              <a:gd name="T71" fmla="*/ 3505 h 4704"/>
              <a:gd name="T72" fmla="*/ 1107 w 6827"/>
              <a:gd name="T73" fmla="*/ 554 h 4704"/>
              <a:gd name="T74" fmla="*/ 4059 w 6827"/>
              <a:gd name="T75" fmla="*/ 554 h 4704"/>
              <a:gd name="T76" fmla="*/ 4059 w 6827"/>
              <a:gd name="T77" fmla="*/ 831 h 4704"/>
              <a:gd name="T78" fmla="*/ 5351 w 6827"/>
              <a:gd name="T79" fmla="*/ 3782 h 4704"/>
              <a:gd name="T80" fmla="*/ 4982 w 6827"/>
              <a:gd name="T81" fmla="*/ 4151 h 4704"/>
              <a:gd name="T82" fmla="*/ 4613 w 6827"/>
              <a:gd name="T83" fmla="*/ 3782 h 4704"/>
              <a:gd name="T84" fmla="*/ 4982 w 6827"/>
              <a:gd name="T85" fmla="*/ 3413 h 4704"/>
              <a:gd name="T86" fmla="*/ 5351 w 6827"/>
              <a:gd name="T87" fmla="*/ 3782 h 4704"/>
              <a:gd name="T88" fmla="*/ 5351 w 6827"/>
              <a:gd name="T89" fmla="*/ 3782 h 4704"/>
              <a:gd name="T90" fmla="*/ 5351 w 6827"/>
              <a:gd name="T91" fmla="*/ 3782 h 4704"/>
              <a:gd name="T92" fmla="*/ 6273 w 6827"/>
              <a:gd name="T93" fmla="*/ 3505 h 4704"/>
              <a:gd name="T94" fmla="*/ 5862 w 6827"/>
              <a:gd name="T95" fmla="*/ 3505 h 4704"/>
              <a:gd name="T96" fmla="*/ 4982 w 6827"/>
              <a:gd name="T97" fmla="*/ 2859 h 4704"/>
              <a:gd name="T98" fmla="*/ 4613 w 6827"/>
              <a:gd name="T99" fmla="*/ 2937 h 4704"/>
              <a:gd name="T100" fmla="*/ 4613 w 6827"/>
              <a:gd name="T101" fmla="*/ 1107 h 4704"/>
              <a:gd name="T102" fmla="*/ 5305 w 6827"/>
              <a:gd name="T103" fmla="*/ 1107 h 4704"/>
              <a:gd name="T104" fmla="*/ 6273 w 6827"/>
              <a:gd name="T105" fmla="*/ 2398 h 4704"/>
              <a:gd name="T106" fmla="*/ 6273 w 6827"/>
              <a:gd name="T107" fmla="*/ 3505 h 4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27" h="4704">
                <a:moveTo>
                  <a:pt x="6771" y="2140"/>
                </a:moveTo>
                <a:lnTo>
                  <a:pt x="5664" y="664"/>
                </a:lnTo>
                <a:cubicBezTo>
                  <a:pt x="5612" y="595"/>
                  <a:pt x="5530" y="554"/>
                  <a:pt x="5443" y="554"/>
                </a:cubicBezTo>
                <a:lnTo>
                  <a:pt x="4613" y="554"/>
                </a:lnTo>
                <a:lnTo>
                  <a:pt x="4613" y="277"/>
                </a:lnTo>
                <a:cubicBezTo>
                  <a:pt x="4613" y="124"/>
                  <a:pt x="4489" y="0"/>
                  <a:pt x="4336" y="0"/>
                </a:cubicBezTo>
                <a:lnTo>
                  <a:pt x="830" y="0"/>
                </a:lnTo>
                <a:cubicBezTo>
                  <a:pt x="677" y="0"/>
                  <a:pt x="554" y="124"/>
                  <a:pt x="554" y="277"/>
                </a:cubicBezTo>
                <a:lnTo>
                  <a:pt x="554" y="3505"/>
                </a:lnTo>
                <a:lnTo>
                  <a:pt x="277" y="3505"/>
                </a:lnTo>
                <a:cubicBezTo>
                  <a:pt x="124" y="3505"/>
                  <a:pt x="0" y="3629"/>
                  <a:pt x="0" y="3782"/>
                </a:cubicBezTo>
                <a:cubicBezTo>
                  <a:pt x="0" y="3935"/>
                  <a:pt x="124" y="4059"/>
                  <a:pt x="277" y="4059"/>
                </a:cubicBezTo>
                <a:lnTo>
                  <a:pt x="830" y="4059"/>
                </a:lnTo>
                <a:cubicBezTo>
                  <a:pt x="830" y="4059"/>
                  <a:pt x="830" y="4059"/>
                  <a:pt x="830" y="4059"/>
                </a:cubicBezTo>
                <a:cubicBezTo>
                  <a:pt x="831" y="4059"/>
                  <a:pt x="831" y="4059"/>
                  <a:pt x="831" y="4059"/>
                </a:cubicBezTo>
                <a:lnTo>
                  <a:pt x="1519" y="4059"/>
                </a:lnTo>
                <a:cubicBezTo>
                  <a:pt x="1636" y="4433"/>
                  <a:pt x="1986" y="4704"/>
                  <a:pt x="2399" y="4704"/>
                </a:cubicBezTo>
                <a:cubicBezTo>
                  <a:pt x="2811" y="4704"/>
                  <a:pt x="3161" y="4433"/>
                  <a:pt x="3279" y="4059"/>
                </a:cubicBezTo>
                <a:lnTo>
                  <a:pt x="4102" y="4059"/>
                </a:lnTo>
                <a:cubicBezTo>
                  <a:pt x="4219" y="4433"/>
                  <a:pt x="4569" y="4704"/>
                  <a:pt x="4982" y="4704"/>
                </a:cubicBezTo>
                <a:cubicBezTo>
                  <a:pt x="5394" y="4704"/>
                  <a:pt x="5744" y="4433"/>
                  <a:pt x="5862" y="4059"/>
                </a:cubicBezTo>
                <a:lnTo>
                  <a:pt x="6550" y="4059"/>
                </a:lnTo>
                <a:cubicBezTo>
                  <a:pt x="6703" y="4059"/>
                  <a:pt x="6827" y="3935"/>
                  <a:pt x="6827" y="3782"/>
                </a:cubicBezTo>
                <a:lnTo>
                  <a:pt x="6827" y="2306"/>
                </a:lnTo>
                <a:cubicBezTo>
                  <a:pt x="6827" y="2246"/>
                  <a:pt x="6807" y="2188"/>
                  <a:pt x="6771" y="2140"/>
                </a:cubicBezTo>
                <a:close/>
                <a:moveTo>
                  <a:pt x="2399" y="4151"/>
                </a:moveTo>
                <a:cubicBezTo>
                  <a:pt x="2195" y="4151"/>
                  <a:pt x="2030" y="3985"/>
                  <a:pt x="2030" y="3782"/>
                </a:cubicBezTo>
                <a:cubicBezTo>
                  <a:pt x="2030" y="3578"/>
                  <a:pt x="2195" y="3413"/>
                  <a:pt x="2399" y="3413"/>
                </a:cubicBezTo>
                <a:cubicBezTo>
                  <a:pt x="2602" y="3413"/>
                  <a:pt x="2768" y="3578"/>
                  <a:pt x="2768" y="3782"/>
                </a:cubicBezTo>
                <a:cubicBezTo>
                  <a:pt x="2768" y="3985"/>
                  <a:pt x="2602" y="4151"/>
                  <a:pt x="2399" y="4151"/>
                </a:cubicBezTo>
                <a:close/>
                <a:moveTo>
                  <a:pt x="4059" y="831"/>
                </a:moveTo>
                <a:lnTo>
                  <a:pt x="4059" y="3505"/>
                </a:lnTo>
                <a:lnTo>
                  <a:pt x="3279" y="3505"/>
                </a:lnTo>
                <a:cubicBezTo>
                  <a:pt x="3161" y="3131"/>
                  <a:pt x="2811" y="2859"/>
                  <a:pt x="2399" y="2859"/>
                </a:cubicBezTo>
                <a:cubicBezTo>
                  <a:pt x="1986" y="2859"/>
                  <a:pt x="1636" y="3131"/>
                  <a:pt x="1519" y="3505"/>
                </a:cubicBezTo>
                <a:lnTo>
                  <a:pt x="1107" y="3505"/>
                </a:lnTo>
                <a:lnTo>
                  <a:pt x="1107" y="554"/>
                </a:lnTo>
                <a:lnTo>
                  <a:pt x="4059" y="554"/>
                </a:lnTo>
                <a:lnTo>
                  <a:pt x="4059" y="831"/>
                </a:lnTo>
                <a:close/>
                <a:moveTo>
                  <a:pt x="5351" y="3782"/>
                </a:moveTo>
                <a:cubicBezTo>
                  <a:pt x="5351" y="3985"/>
                  <a:pt x="5185" y="4151"/>
                  <a:pt x="4982" y="4151"/>
                </a:cubicBezTo>
                <a:cubicBezTo>
                  <a:pt x="4778" y="4151"/>
                  <a:pt x="4613" y="3985"/>
                  <a:pt x="4613" y="3782"/>
                </a:cubicBezTo>
                <a:cubicBezTo>
                  <a:pt x="4613" y="3578"/>
                  <a:pt x="4778" y="3413"/>
                  <a:pt x="4982" y="3413"/>
                </a:cubicBezTo>
                <a:cubicBezTo>
                  <a:pt x="5185" y="3413"/>
                  <a:pt x="5351" y="3578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lose/>
                <a:moveTo>
                  <a:pt x="6273" y="3505"/>
                </a:moveTo>
                <a:lnTo>
                  <a:pt x="5862" y="3505"/>
                </a:lnTo>
                <a:cubicBezTo>
                  <a:pt x="5744" y="3131"/>
                  <a:pt x="5394" y="2859"/>
                  <a:pt x="4982" y="2859"/>
                </a:cubicBezTo>
                <a:cubicBezTo>
                  <a:pt x="4850" y="2859"/>
                  <a:pt x="4726" y="2887"/>
                  <a:pt x="4613" y="2937"/>
                </a:cubicBezTo>
                <a:lnTo>
                  <a:pt x="4613" y="1107"/>
                </a:lnTo>
                <a:lnTo>
                  <a:pt x="5305" y="1107"/>
                </a:lnTo>
                <a:lnTo>
                  <a:pt x="6273" y="2398"/>
                </a:lnTo>
                <a:lnTo>
                  <a:pt x="6273" y="3505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文本框 9"/>
          <p:cNvSpPr txBox="1"/>
          <p:nvPr/>
        </p:nvSpPr>
        <p:spPr>
          <a:xfrm>
            <a:off x="2069512" y="2321004"/>
            <a:ext cx="105709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TW" sz="13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1</a:t>
            </a:r>
            <a:endParaRPr lang="zh-CN" altLang="en-US" sz="138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576637" y="2894340"/>
            <a:ext cx="3904343" cy="1009444"/>
            <a:chOff x="3576637" y="2784170"/>
            <a:chExt cx="3904343" cy="1009444"/>
          </a:xfrm>
        </p:grpSpPr>
        <p:sp>
          <p:nvSpPr>
            <p:cNvPr id="17" name="文本框 10"/>
            <p:cNvSpPr txBox="1"/>
            <p:nvPr/>
          </p:nvSpPr>
          <p:spPr>
            <a:xfrm>
              <a:off x="3576637" y="2784170"/>
              <a:ext cx="3904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zh-TW" altLang="en-US" sz="4800" dirty="0" smtClean="0">
                  <a:latin typeface="Noto Sans CJK TC Black" pitchFamily="34" charset="-120"/>
                  <a:ea typeface="Noto Sans CJK TC Black" pitchFamily="34" charset="-120"/>
                </a:rPr>
                <a:t>序</a:t>
              </a:r>
              <a:endParaRPr lang="zh-CN" altLang="en-US" sz="4800" dirty="0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19" name="文本框 11"/>
            <p:cNvSpPr txBox="1"/>
            <p:nvPr/>
          </p:nvSpPr>
          <p:spPr>
            <a:xfrm>
              <a:off x="4172950" y="3467563"/>
              <a:ext cx="2711716" cy="326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n-US" altLang="zh-CN" sz="1400" dirty="0" smtClean="0"/>
                <a:t>preface</a:t>
              </a:r>
              <a:endParaRPr lang="en-US" altLang="zh-CN" sz="1400" dirty="0"/>
            </a:p>
          </p:txBody>
        </p:sp>
      </p:grpSp>
      <p:sp>
        <p:nvSpPr>
          <p:cNvPr id="20" name="文本框 12"/>
          <p:cNvSpPr txBox="1"/>
          <p:nvPr/>
        </p:nvSpPr>
        <p:spPr>
          <a:xfrm>
            <a:off x="2004878" y="3291487"/>
            <a:ext cx="1215388" cy="400110"/>
          </a:xfrm>
          <a:prstGeom prst="rect">
            <a:avLst/>
          </a:prstGeom>
          <a:solidFill>
            <a:srgbClr val="FCFCFC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PART 0</a:t>
            </a:r>
            <a:r>
              <a:rPr lang="en-US" altLang="zh-TW" sz="2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1</a:t>
            </a:r>
            <a:endParaRPr lang="zh-CN" altLang="en-US" sz="20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距離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6922361" y="1273782"/>
            <a:ext cx="3801807" cy="5262598"/>
            <a:chOff x="-158593" y="1273782"/>
            <a:chExt cx="3801807" cy="5262598"/>
          </a:xfrm>
        </p:grpSpPr>
        <p:cxnSp>
          <p:nvCxnSpPr>
            <p:cNvPr id="47" name="直線接點 46"/>
            <p:cNvCxnSpPr/>
            <p:nvPr/>
          </p:nvCxnSpPr>
          <p:spPr>
            <a:xfrm flipV="1">
              <a:off x="1785407" y="4940556"/>
              <a:ext cx="9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>
              <a:off x="2693041" y="3905090"/>
              <a:ext cx="0" cy="19432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659"/>
            <a:stretch/>
          </p:blipFill>
          <p:spPr bwMode="auto">
            <a:xfrm>
              <a:off x="1771214" y="1273782"/>
              <a:ext cx="1872000" cy="10482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29" b="34630"/>
            <a:stretch/>
          </p:blipFill>
          <p:spPr bwMode="auto">
            <a:xfrm>
              <a:off x="1771213" y="2315761"/>
              <a:ext cx="1872000" cy="10482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48"/>
            <a:stretch/>
          </p:blipFill>
          <p:spPr bwMode="auto">
            <a:xfrm>
              <a:off x="1771214" y="3341817"/>
              <a:ext cx="1872000" cy="10586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1" name="圖片 30" descr="畫面剪輯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213" y="5480828"/>
              <a:ext cx="1872000" cy="105555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32" name="矩形 31"/>
            <p:cNvSpPr/>
            <p:nvPr/>
          </p:nvSpPr>
          <p:spPr>
            <a:xfrm>
              <a:off x="766256" y="1597858"/>
              <a:ext cx="1008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dirty="0" smtClean="0">
                  <a:latin typeface="+mn-ea"/>
                  <a:cs typeface="新細明體" pitchFamily="18" charset="-120"/>
                </a:rPr>
                <a:t>標題頁</a:t>
              </a:r>
              <a:endParaRPr lang="zh-TW" altLang="en-US" sz="2000" dirty="0">
                <a:latin typeface="+mn-ea"/>
                <a:cs typeface="新細明體" pitchFamily="18" charset="-12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66256" y="2639839"/>
              <a:ext cx="1008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dirty="0">
                  <a:latin typeface="+mn-ea"/>
                  <a:cs typeface="新細明體" pitchFamily="18" charset="-120"/>
                </a:rPr>
                <a:t>目錄</a:t>
              </a:r>
              <a:r>
                <a:rPr lang="zh-TW" altLang="en-US" sz="2000" dirty="0" smtClean="0">
                  <a:latin typeface="+mn-ea"/>
                  <a:cs typeface="新細明體" pitchFamily="18" charset="-120"/>
                </a:rPr>
                <a:t>頁</a:t>
              </a:r>
              <a:endParaRPr lang="zh-TW" altLang="en-US" sz="2000" dirty="0">
                <a:latin typeface="+mn-ea"/>
                <a:cs typeface="新細明體" pitchFamily="18" charset="-12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66256" y="3671090"/>
              <a:ext cx="1008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dirty="0" smtClean="0">
                  <a:latin typeface="+mn-ea"/>
                  <a:cs typeface="新細明體" pitchFamily="18" charset="-120"/>
                </a:rPr>
                <a:t>章節頁</a:t>
              </a:r>
              <a:endParaRPr lang="zh-TW" altLang="en-US" sz="2000" dirty="0">
                <a:latin typeface="+mn-ea"/>
                <a:cs typeface="新細明體" pitchFamily="18" charset="-12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77407" y="4751361"/>
              <a:ext cx="1008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dirty="0" smtClean="0">
                  <a:latin typeface="+mn-ea"/>
                  <a:cs typeface="新細明體" pitchFamily="18" charset="-120"/>
                </a:rPr>
                <a:t>內容頁</a:t>
              </a:r>
              <a:endParaRPr lang="en-US" altLang="zh-TW" sz="2000" dirty="0" smtClean="0">
                <a:latin typeface="+mn-ea"/>
                <a:cs typeface="新細明體" pitchFamily="18" charset="-12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66256" y="5808549"/>
              <a:ext cx="1008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dirty="0" smtClean="0">
                  <a:latin typeface="+mn-ea"/>
                  <a:cs typeface="新細明體" pitchFamily="18" charset="-120"/>
                </a:rPr>
                <a:t>謝辭頁</a:t>
              </a:r>
              <a:endParaRPr lang="en-US" altLang="zh-TW" sz="2000" dirty="0" smtClean="0">
                <a:latin typeface="+mn-ea"/>
                <a:cs typeface="新細明體" pitchFamily="18" charset="-120"/>
              </a:endParaRPr>
            </a:p>
          </p:txBody>
        </p:sp>
        <p:cxnSp>
          <p:nvCxnSpPr>
            <p:cNvPr id="46" name="直線接點 45"/>
            <p:cNvCxnSpPr/>
            <p:nvPr/>
          </p:nvCxnSpPr>
          <p:spPr>
            <a:xfrm flipV="1">
              <a:off x="-158593" y="4940556"/>
              <a:ext cx="9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群組 5"/>
          <p:cNvGrpSpPr/>
          <p:nvPr/>
        </p:nvGrpSpPr>
        <p:grpSpPr>
          <a:xfrm>
            <a:off x="1622251" y="3196399"/>
            <a:ext cx="5666106" cy="3358431"/>
            <a:chOff x="3997414" y="3196399"/>
            <a:chExt cx="5666106" cy="3358431"/>
          </a:xfrm>
        </p:grpSpPr>
        <p:pic>
          <p:nvPicPr>
            <p:cNvPr id="30" name="圖片 29" descr="畫面剪輯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1177" y="3805511"/>
              <a:ext cx="3962052" cy="22324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cxnSp>
          <p:nvCxnSpPr>
            <p:cNvPr id="8" name="直線接點 7"/>
            <p:cNvCxnSpPr/>
            <p:nvPr/>
          </p:nvCxnSpPr>
          <p:spPr>
            <a:xfrm flipV="1">
              <a:off x="6389648" y="3358763"/>
              <a:ext cx="0" cy="64800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47"/>
            <p:cNvSpPr/>
            <p:nvPr/>
          </p:nvSpPr>
          <p:spPr>
            <a:xfrm>
              <a:off x="5444717" y="3196399"/>
              <a:ext cx="9073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dirty="0" smtClean="0"/>
                <a:t>頁標題</a:t>
              </a:r>
              <a:endParaRPr lang="en-US" altLang="zh-TW" dirty="0"/>
            </a:p>
          </p:txBody>
        </p:sp>
        <p:cxnSp>
          <p:nvCxnSpPr>
            <p:cNvPr id="49" name="直線接點 48"/>
            <p:cNvCxnSpPr/>
            <p:nvPr/>
          </p:nvCxnSpPr>
          <p:spPr>
            <a:xfrm flipV="1">
              <a:off x="7672040" y="3581783"/>
              <a:ext cx="0" cy="72000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 49"/>
            <p:cNvSpPr/>
            <p:nvPr/>
          </p:nvSpPr>
          <p:spPr>
            <a:xfrm>
              <a:off x="7719520" y="3374826"/>
              <a:ext cx="1944000" cy="468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dirty="0" smtClean="0"/>
                <a:t>段 </a:t>
              </a:r>
              <a:r>
                <a:rPr lang="en-US" altLang="zh-TW" dirty="0" smtClean="0"/>
                <a:t>1</a:t>
              </a:r>
              <a:r>
                <a:rPr lang="zh-TW" altLang="en-US" dirty="0" smtClean="0"/>
                <a:t> 標題</a:t>
              </a:r>
              <a:r>
                <a:rPr lang="en-US" altLang="zh-TW" dirty="0" smtClean="0"/>
                <a:t>/</a:t>
              </a:r>
              <a:r>
                <a:rPr lang="zh-TW" altLang="en-US" dirty="0" smtClean="0"/>
                <a:t>內文 </a:t>
              </a:r>
              <a:r>
                <a:rPr lang="en-US" altLang="zh-TW" dirty="0" smtClean="0"/>
                <a:t>1</a:t>
              </a:r>
              <a:endParaRPr lang="en-US" altLang="zh-TW" dirty="0"/>
            </a:p>
          </p:txBody>
        </p:sp>
        <p:cxnSp>
          <p:nvCxnSpPr>
            <p:cNvPr id="51" name="直線接點 50"/>
            <p:cNvCxnSpPr/>
            <p:nvPr/>
          </p:nvCxnSpPr>
          <p:spPr>
            <a:xfrm rot="5400000" flipV="1">
              <a:off x="4766896" y="4669006"/>
              <a:ext cx="0" cy="126000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3997414" y="5374190"/>
              <a:ext cx="1116000" cy="396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dirty="0" smtClean="0"/>
                <a:t>段 </a:t>
              </a:r>
              <a:r>
                <a:rPr lang="en-US" altLang="zh-TW" dirty="0" smtClean="0"/>
                <a:t>2</a:t>
              </a:r>
              <a:r>
                <a:rPr lang="zh-TW" altLang="en-US" dirty="0" smtClean="0"/>
                <a:t> 標題</a:t>
              </a:r>
              <a:endParaRPr lang="en-US" altLang="zh-TW" dirty="0"/>
            </a:p>
          </p:txBody>
        </p:sp>
        <p:cxnSp>
          <p:nvCxnSpPr>
            <p:cNvPr id="53" name="直線接點 52"/>
            <p:cNvCxnSpPr/>
            <p:nvPr/>
          </p:nvCxnSpPr>
          <p:spPr>
            <a:xfrm rot="10800000" flipV="1">
              <a:off x="9198667" y="6000621"/>
              <a:ext cx="0" cy="36000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>
              <a:off x="8183953" y="6185498"/>
              <a:ext cx="9073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dirty="0" smtClean="0"/>
                <a:t>頁碼</a:t>
              </a:r>
              <a:endParaRPr lang="en-US" altLang="zh-TW" dirty="0"/>
            </a:p>
          </p:txBody>
        </p:sp>
        <p:cxnSp>
          <p:nvCxnSpPr>
            <p:cNvPr id="55" name="直線接點 54"/>
            <p:cNvCxnSpPr/>
            <p:nvPr/>
          </p:nvCxnSpPr>
          <p:spPr>
            <a:xfrm rot="5400000" flipV="1">
              <a:off x="5242045" y="3716558"/>
              <a:ext cx="0" cy="64800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矩形 55"/>
            <p:cNvSpPr/>
            <p:nvPr/>
          </p:nvSpPr>
          <p:spPr>
            <a:xfrm>
              <a:off x="4408651" y="3862605"/>
              <a:ext cx="432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dirty="0"/>
                <a:t>章</a:t>
              </a:r>
              <a:endParaRPr lang="en-US" altLang="zh-TW" dirty="0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174086" y="1481351"/>
            <a:ext cx="3549772" cy="1063713"/>
            <a:chOff x="5701491" y="1247180"/>
            <a:chExt cx="3549772" cy="1063713"/>
          </a:xfrm>
        </p:grpSpPr>
        <p:sp>
          <p:nvSpPr>
            <p:cNvPr id="72" name="圓角矩形 71"/>
            <p:cNvSpPr/>
            <p:nvPr/>
          </p:nvSpPr>
          <p:spPr>
            <a:xfrm>
              <a:off x="5701491" y="1247180"/>
              <a:ext cx="3528000" cy="1063713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7" name="群組 56"/>
            <p:cNvGrpSpPr/>
            <p:nvPr/>
          </p:nvGrpSpPr>
          <p:grpSpPr>
            <a:xfrm>
              <a:off x="5828140" y="1366848"/>
              <a:ext cx="3423123" cy="802966"/>
              <a:chOff x="7629546" y="1307727"/>
              <a:chExt cx="3423123" cy="802966"/>
            </a:xfrm>
          </p:grpSpPr>
          <p:grpSp>
            <p:nvGrpSpPr>
              <p:cNvPr id="58" name="群組 57"/>
              <p:cNvGrpSpPr/>
              <p:nvPr/>
            </p:nvGrpSpPr>
            <p:grpSpPr>
              <a:xfrm>
                <a:off x="7956669" y="1307727"/>
                <a:ext cx="3096000" cy="802966"/>
                <a:chOff x="2742583" y="4355573"/>
                <a:chExt cx="3096000" cy="802966"/>
              </a:xfrm>
            </p:grpSpPr>
            <p:sp>
              <p:nvSpPr>
                <p:cNvPr id="61" name="矩形 60"/>
                <p:cNvSpPr/>
                <p:nvPr/>
              </p:nvSpPr>
              <p:spPr>
                <a:xfrm>
                  <a:off x="2742583" y="4355573"/>
                  <a:ext cx="30960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TW" altLang="en-US" sz="2000" dirty="0">
                      <a:latin typeface="+mj-ea"/>
                      <a:ea typeface="+mj-ea"/>
                      <a:cs typeface="新細明體" pitchFamily="18" charset="-120"/>
                    </a:rPr>
                    <a:t>標題頁、頁標題、段</a:t>
                  </a:r>
                  <a:r>
                    <a:rPr lang="zh-TW" altLang="en-US" sz="2000" dirty="0" smtClean="0">
                      <a:latin typeface="+mj-ea"/>
                      <a:ea typeface="+mj-ea"/>
                      <a:cs typeface="新細明體" pitchFamily="18" charset="-120"/>
                    </a:rPr>
                    <a:t>標題</a:t>
                  </a:r>
                  <a:endParaRPr lang="zh-TW" altLang="en-US" sz="2000" dirty="0">
                    <a:latin typeface="+mj-ea"/>
                    <a:ea typeface="+mj-ea"/>
                    <a:cs typeface="新細明體" pitchFamily="18" charset="-120"/>
                  </a:endParaRPr>
                </a:p>
              </p:txBody>
            </p:sp>
            <p:sp>
              <p:nvSpPr>
                <p:cNvPr id="69" name="矩形 68"/>
                <p:cNvSpPr/>
                <p:nvPr/>
              </p:nvSpPr>
              <p:spPr>
                <a:xfrm>
                  <a:off x="2742583" y="4758429"/>
                  <a:ext cx="30960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TW" altLang="en-US" sz="2000" dirty="0">
                      <a:latin typeface="+mj-ea"/>
                      <a:ea typeface="+mj-ea"/>
                      <a:cs typeface="新細明體" pitchFamily="18" charset="-120"/>
                    </a:rPr>
                    <a:t>字、句、段、節、章距離</a:t>
                  </a:r>
                </a:p>
              </p:txBody>
            </p:sp>
          </p:grpSp>
          <p:sp>
            <p:nvSpPr>
              <p:cNvPr id="59" name="feather_96256"/>
              <p:cNvSpPr>
                <a:spLocks noChangeAspect="1"/>
              </p:cNvSpPr>
              <p:nvPr/>
            </p:nvSpPr>
            <p:spPr bwMode="auto">
              <a:xfrm>
                <a:off x="7629546" y="1349126"/>
                <a:ext cx="288000" cy="294152"/>
              </a:xfrm>
              <a:custGeom>
                <a:avLst/>
                <a:gdLst>
                  <a:gd name="T0" fmla="*/ 4938 w 5040"/>
                  <a:gd name="T1" fmla="*/ 0 h 5156"/>
                  <a:gd name="T2" fmla="*/ 1636 w 5040"/>
                  <a:gd name="T3" fmla="*/ 1786 h 5156"/>
                  <a:gd name="T4" fmla="*/ 1574 w 5040"/>
                  <a:gd name="T5" fmla="*/ 1856 h 5156"/>
                  <a:gd name="T6" fmla="*/ 1428 w 5040"/>
                  <a:gd name="T7" fmla="*/ 2028 h 5156"/>
                  <a:gd name="T8" fmla="*/ 1022 w 5040"/>
                  <a:gd name="T9" fmla="*/ 3666 h 5156"/>
                  <a:gd name="T10" fmla="*/ 794 w 5040"/>
                  <a:gd name="T11" fmla="*/ 3790 h 5156"/>
                  <a:gd name="T12" fmla="*/ 569 w 5040"/>
                  <a:gd name="T13" fmla="*/ 3486 h 5156"/>
                  <a:gd name="T14" fmla="*/ 502 w 5040"/>
                  <a:gd name="T15" fmla="*/ 3601 h 5156"/>
                  <a:gd name="T16" fmla="*/ 623 w 5040"/>
                  <a:gd name="T17" fmla="*/ 4041 h 5156"/>
                  <a:gd name="T18" fmla="*/ 587 w 5040"/>
                  <a:gd name="T19" fmla="*/ 4261 h 5156"/>
                  <a:gd name="T20" fmla="*/ 392 w 5040"/>
                  <a:gd name="T21" fmla="*/ 3894 h 5156"/>
                  <a:gd name="T22" fmla="*/ 257 w 5040"/>
                  <a:gd name="T23" fmla="*/ 3861 h 5156"/>
                  <a:gd name="T24" fmla="*/ 296 w 5040"/>
                  <a:gd name="T25" fmla="*/ 4221 h 5156"/>
                  <a:gd name="T26" fmla="*/ 425 w 5040"/>
                  <a:gd name="T27" fmla="*/ 4482 h 5156"/>
                  <a:gd name="T28" fmla="*/ 13 w 5040"/>
                  <a:gd name="T29" fmla="*/ 5115 h 5156"/>
                  <a:gd name="T30" fmla="*/ 98 w 5040"/>
                  <a:gd name="T31" fmla="*/ 5154 h 5156"/>
                  <a:gd name="T32" fmla="*/ 413 w 5040"/>
                  <a:gd name="T33" fmla="*/ 5060 h 5156"/>
                  <a:gd name="T34" fmla="*/ 754 w 5040"/>
                  <a:gd name="T35" fmla="*/ 4698 h 5156"/>
                  <a:gd name="T36" fmla="*/ 936 w 5040"/>
                  <a:gd name="T37" fmla="*/ 4697 h 5156"/>
                  <a:gd name="T38" fmla="*/ 1302 w 5040"/>
                  <a:gd name="T39" fmla="*/ 4563 h 5156"/>
                  <a:gd name="T40" fmla="*/ 940 w 5040"/>
                  <a:gd name="T41" fmla="*/ 4444 h 5156"/>
                  <a:gd name="T42" fmla="*/ 854 w 5040"/>
                  <a:gd name="T43" fmla="*/ 4440 h 5156"/>
                  <a:gd name="T44" fmla="*/ 1037 w 5040"/>
                  <a:gd name="T45" fmla="*/ 4368 h 5156"/>
                  <a:gd name="T46" fmla="*/ 1219 w 5040"/>
                  <a:gd name="T47" fmla="*/ 4367 h 5156"/>
                  <a:gd name="T48" fmla="*/ 1584 w 5040"/>
                  <a:gd name="T49" fmla="*/ 4233 h 5156"/>
                  <a:gd name="T50" fmla="*/ 1222 w 5040"/>
                  <a:gd name="T51" fmla="*/ 4114 h 5156"/>
                  <a:gd name="T52" fmla="*/ 1086 w 5040"/>
                  <a:gd name="T53" fmla="*/ 4114 h 5156"/>
                  <a:gd name="T54" fmla="*/ 1637 w 5040"/>
                  <a:gd name="T55" fmla="*/ 3985 h 5156"/>
                  <a:gd name="T56" fmla="*/ 2970 w 5040"/>
                  <a:gd name="T57" fmla="*/ 2894 h 5156"/>
                  <a:gd name="T58" fmla="*/ 2778 w 5040"/>
                  <a:gd name="T59" fmla="*/ 2549 h 5156"/>
                  <a:gd name="T60" fmla="*/ 3132 w 5040"/>
                  <a:gd name="T61" fmla="*/ 2628 h 5156"/>
                  <a:gd name="T62" fmla="*/ 3459 w 5040"/>
                  <a:gd name="T63" fmla="*/ 2052 h 5156"/>
                  <a:gd name="T64" fmla="*/ 4922 w 5040"/>
                  <a:gd name="T65" fmla="*/ 229 h 5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0" h="5156">
                    <a:moveTo>
                      <a:pt x="4997" y="28"/>
                    </a:moveTo>
                    <a:cubicBezTo>
                      <a:pt x="4989" y="18"/>
                      <a:pt x="4971" y="0"/>
                      <a:pt x="4938" y="0"/>
                    </a:cubicBezTo>
                    <a:cubicBezTo>
                      <a:pt x="4771" y="0"/>
                      <a:pt x="2710" y="870"/>
                      <a:pt x="1962" y="1461"/>
                    </a:cubicBezTo>
                    <a:cubicBezTo>
                      <a:pt x="1831" y="1564"/>
                      <a:pt x="1728" y="1682"/>
                      <a:pt x="1636" y="1786"/>
                    </a:cubicBezTo>
                    <a:cubicBezTo>
                      <a:pt x="1620" y="1804"/>
                      <a:pt x="1604" y="1823"/>
                      <a:pt x="1588" y="1840"/>
                    </a:cubicBezTo>
                    <a:lnTo>
                      <a:pt x="1574" y="1856"/>
                    </a:lnTo>
                    <a:lnTo>
                      <a:pt x="1531" y="2230"/>
                    </a:lnTo>
                    <a:lnTo>
                      <a:pt x="1428" y="2028"/>
                    </a:lnTo>
                    <a:lnTo>
                      <a:pt x="1364" y="2114"/>
                    </a:lnTo>
                    <a:cubicBezTo>
                      <a:pt x="825" y="2836"/>
                      <a:pt x="874" y="3352"/>
                      <a:pt x="1022" y="3666"/>
                    </a:cubicBezTo>
                    <a:lnTo>
                      <a:pt x="844" y="3910"/>
                    </a:lnTo>
                    <a:cubicBezTo>
                      <a:pt x="831" y="3867"/>
                      <a:pt x="813" y="3821"/>
                      <a:pt x="794" y="3790"/>
                    </a:cubicBezTo>
                    <a:lnTo>
                      <a:pt x="650" y="3545"/>
                    </a:lnTo>
                    <a:cubicBezTo>
                      <a:pt x="639" y="3527"/>
                      <a:pt x="615" y="3486"/>
                      <a:pt x="569" y="3486"/>
                    </a:cubicBezTo>
                    <a:cubicBezTo>
                      <a:pt x="548" y="3486"/>
                      <a:pt x="529" y="3495"/>
                      <a:pt x="515" y="3512"/>
                    </a:cubicBezTo>
                    <a:cubicBezTo>
                      <a:pt x="493" y="3538"/>
                      <a:pt x="496" y="3572"/>
                      <a:pt x="502" y="3601"/>
                    </a:cubicBezTo>
                    <a:lnTo>
                      <a:pt x="554" y="3871"/>
                    </a:lnTo>
                    <a:cubicBezTo>
                      <a:pt x="564" y="3924"/>
                      <a:pt x="594" y="3996"/>
                      <a:pt x="623" y="4041"/>
                    </a:cubicBezTo>
                    <a:lnTo>
                      <a:pt x="682" y="4131"/>
                    </a:lnTo>
                    <a:lnTo>
                      <a:pt x="587" y="4261"/>
                    </a:lnTo>
                    <a:cubicBezTo>
                      <a:pt x="574" y="4218"/>
                      <a:pt x="555" y="4171"/>
                      <a:pt x="536" y="4139"/>
                    </a:cubicBezTo>
                    <a:lnTo>
                      <a:pt x="392" y="3894"/>
                    </a:lnTo>
                    <a:cubicBezTo>
                      <a:pt x="381" y="3877"/>
                      <a:pt x="357" y="3836"/>
                      <a:pt x="311" y="3836"/>
                    </a:cubicBezTo>
                    <a:cubicBezTo>
                      <a:pt x="290" y="3836"/>
                      <a:pt x="271" y="3845"/>
                      <a:pt x="257" y="3861"/>
                    </a:cubicBezTo>
                    <a:cubicBezTo>
                      <a:pt x="235" y="3888"/>
                      <a:pt x="238" y="3921"/>
                      <a:pt x="244" y="3951"/>
                    </a:cubicBezTo>
                    <a:lnTo>
                      <a:pt x="296" y="4221"/>
                    </a:lnTo>
                    <a:cubicBezTo>
                      <a:pt x="306" y="4273"/>
                      <a:pt x="336" y="4346"/>
                      <a:pt x="365" y="4390"/>
                    </a:cubicBezTo>
                    <a:lnTo>
                      <a:pt x="425" y="4482"/>
                    </a:lnTo>
                    <a:lnTo>
                      <a:pt x="22" y="5032"/>
                    </a:lnTo>
                    <a:cubicBezTo>
                      <a:pt x="3" y="5058"/>
                      <a:pt x="0" y="5089"/>
                      <a:pt x="13" y="5115"/>
                    </a:cubicBezTo>
                    <a:cubicBezTo>
                      <a:pt x="26" y="5140"/>
                      <a:pt x="52" y="5156"/>
                      <a:pt x="82" y="5156"/>
                    </a:cubicBezTo>
                    <a:cubicBezTo>
                      <a:pt x="87" y="5156"/>
                      <a:pt x="93" y="5155"/>
                      <a:pt x="98" y="5154"/>
                    </a:cubicBezTo>
                    <a:lnTo>
                      <a:pt x="329" y="5113"/>
                    </a:lnTo>
                    <a:cubicBezTo>
                      <a:pt x="361" y="5108"/>
                      <a:pt x="395" y="5086"/>
                      <a:pt x="413" y="5060"/>
                    </a:cubicBezTo>
                    <a:lnTo>
                      <a:pt x="680" y="4685"/>
                    </a:lnTo>
                    <a:lnTo>
                      <a:pt x="754" y="4698"/>
                    </a:lnTo>
                    <a:cubicBezTo>
                      <a:pt x="785" y="4704"/>
                      <a:pt x="818" y="4705"/>
                      <a:pt x="841" y="4705"/>
                    </a:cubicBezTo>
                    <a:cubicBezTo>
                      <a:pt x="876" y="4705"/>
                      <a:pt x="910" y="4702"/>
                      <a:pt x="936" y="4697"/>
                    </a:cubicBezTo>
                    <a:lnTo>
                      <a:pt x="1215" y="4643"/>
                    </a:lnTo>
                    <a:cubicBezTo>
                      <a:pt x="1288" y="4630"/>
                      <a:pt x="1302" y="4592"/>
                      <a:pt x="1302" y="4563"/>
                    </a:cubicBezTo>
                    <a:cubicBezTo>
                      <a:pt x="1301" y="4533"/>
                      <a:pt x="1285" y="4496"/>
                      <a:pt x="1212" y="4485"/>
                    </a:cubicBezTo>
                    <a:lnTo>
                      <a:pt x="940" y="4444"/>
                    </a:lnTo>
                    <a:cubicBezTo>
                      <a:pt x="921" y="4441"/>
                      <a:pt x="900" y="4439"/>
                      <a:pt x="875" y="4439"/>
                    </a:cubicBezTo>
                    <a:cubicBezTo>
                      <a:pt x="868" y="4439"/>
                      <a:pt x="861" y="4440"/>
                      <a:pt x="854" y="4440"/>
                    </a:cubicBezTo>
                    <a:lnTo>
                      <a:pt x="920" y="4347"/>
                    </a:lnTo>
                    <a:lnTo>
                      <a:pt x="1037" y="4368"/>
                    </a:lnTo>
                    <a:cubicBezTo>
                      <a:pt x="1068" y="4374"/>
                      <a:pt x="1101" y="4375"/>
                      <a:pt x="1124" y="4375"/>
                    </a:cubicBezTo>
                    <a:cubicBezTo>
                      <a:pt x="1159" y="4375"/>
                      <a:pt x="1193" y="4372"/>
                      <a:pt x="1219" y="4367"/>
                    </a:cubicBezTo>
                    <a:lnTo>
                      <a:pt x="1498" y="4314"/>
                    </a:lnTo>
                    <a:cubicBezTo>
                      <a:pt x="1570" y="4300"/>
                      <a:pt x="1585" y="4262"/>
                      <a:pt x="1584" y="4233"/>
                    </a:cubicBezTo>
                    <a:cubicBezTo>
                      <a:pt x="1584" y="4203"/>
                      <a:pt x="1568" y="4166"/>
                      <a:pt x="1495" y="4155"/>
                    </a:cubicBezTo>
                    <a:lnTo>
                      <a:pt x="1222" y="4114"/>
                    </a:lnTo>
                    <a:cubicBezTo>
                      <a:pt x="1204" y="4111"/>
                      <a:pt x="1182" y="4110"/>
                      <a:pt x="1158" y="4110"/>
                    </a:cubicBezTo>
                    <a:cubicBezTo>
                      <a:pt x="1134" y="4110"/>
                      <a:pt x="1109" y="4111"/>
                      <a:pt x="1086" y="4114"/>
                    </a:cubicBezTo>
                    <a:lnTo>
                      <a:pt x="1243" y="3893"/>
                    </a:lnTo>
                    <a:cubicBezTo>
                      <a:pt x="1345" y="3948"/>
                      <a:pt x="1478" y="3985"/>
                      <a:pt x="1637" y="3985"/>
                    </a:cubicBezTo>
                    <a:cubicBezTo>
                      <a:pt x="1790" y="3985"/>
                      <a:pt x="1948" y="3951"/>
                      <a:pt x="2106" y="3883"/>
                    </a:cubicBezTo>
                    <a:cubicBezTo>
                      <a:pt x="2329" y="3788"/>
                      <a:pt x="2612" y="3464"/>
                      <a:pt x="2970" y="2894"/>
                    </a:cubicBezTo>
                    <a:lnTo>
                      <a:pt x="2994" y="2856"/>
                    </a:lnTo>
                    <a:lnTo>
                      <a:pt x="2778" y="2549"/>
                    </a:lnTo>
                    <a:lnTo>
                      <a:pt x="3103" y="2677"/>
                    </a:lnTo>
                    <a:lnTo>
                      <a:pt x="3132" y="2628"/>
                    </a:lnTo>
                    <a:cubicBezTo>
                      <a:pt x="3237" y="2450"/>
                      <a:pt x="3326" y="2289"/>
                      <a:pt x="3385" y="2182"/>
                    </a:cubicBezTo>
                    <a:cubicBezTo>
                      <a:pt x="3421" y="2118"/>
                      <a:pt x="3446" y="2072"/>
                      <a:pt x="3459" y="2052"/>
                    </a:cubicBezTo>
                    <a:cubicBezTo>
                      <a:pt x="3836" y="1440"/>
                      <a:pt x="4368" y="850"/>
                      <a:pt x="4685" y="497"/>
                    </a:cubicBezTo>
                    <a:cubicBezTo>
                      <a:pt x="4786" y="385"/>
                      <a:pt x="4866" y="296"/>
                      <a:pt x="4922" y="229"/>
                    </a:cubicBezTo>
                    <a:cubicBezTo>
                      <a:pt x="4985" y="152"/>
                      <a:pt x="5040" y="86"/>
                      <a:pt x="4997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71" name="feather_96256"/>
              <p:cNvSpPr>
                <a:spLocks noChangeAspect="1"/>
              </p:cNvSpPr>
              <p:nvPr/>
            </p:nvSpPr>
            <p:spPr bwMode="auto">
              <a:xfrm>
                <a:off x="7629546" y="1785927"/>
                <a:ext cx="288000" cy="294152"/>
              </a:xfrm>
              <a:custGeom>
                <a:avLst/>
                <a:gdLst>
                  <a:gd name="T0" fmla="*/ 4938 w 5040"/>
                  <a:gd name="T1" fmla="*/ 0 h 5156"/>
                  <a:gd name="T2" fmla="*/ 1636 w 5040"/>
                  <a:gd name="T3" fmla="*/ 1786 h 5156"/>
                  <a:gd name="T4" fmla="*/ 1574 w 5040"/>
                  <a:gd name="T5" fmla="*/ 1856 h 5156"/>
                  <a:gd name="T6" fmla="*/ 1428 w 5040"/>
                  <a:gd name="T7" fmla="*/ 2028 h 5156"/>
                  <a:gd name="T8" fmla="*/ 1022 w 5040"/>
                  <a:gd name="T9" fmla="*/ 3666 h 5156"/>
                  <a:gd name="T10" fmla="*/ 794 w 5040"/>
                  <a:gd name="T11" fmla="*/ 3790 h 5156"/>
                  <a:gd name="T12" fmla="*/ 569 w 5040"/>
                  <a:gd name="T13" fmla="*/ 3486 h 5156"/>
                  <a:gd name="T14" fmla="*/ 502 w 5040"/>
                  <a:gd name="T15" fmla="*/ 3601 h 5156"/>
                  <a:gd name="T16" fmla="*/ 623 w 5040"/>
                  <a:gd name="T17" fmla="*/ 4041 h 5156"/>
                  <a:gd name="T18" fmla="*/ 587 w 5040"/>
                  <a:gd name="T19" fmla="*/ 4261 h 5156"/>
                  <a:gd name="T20" fmla="*/ 392 w 5040"/>
                  <a:gd name="T21" fmla="*/ 3894 h 5156"/>
                  <a:gd name="T22" fmla="*/ 257 w 5040"/>
                  <a:gd name="T23" fmla="*/ 3861 h 5156"/>
                  <a:gd name="T24" fmla="*/ 296 w 5040"/>
                  <a:gd name="T25" fmla="*/ 4221 h 5156"/>
                  <a:gd name="T26" fmla="*/ 425 w 5040"/>
                  <a:gd name="T27" fmla="*/ 4482 h 5156"/>
                  <a:gd name="T28" fmla="*/ 13 w 5040"/>
                  <a:gd name="T29" fmla="*/ 5115 h 5156"/>
                  <a:gd name="T30" fmla="*/ 98 w 5040"/>
                  <a:gd name="T31" fmla="*/ 5154 h 5156"/>
                  <a:gd name="T32" fmla="*/ 413 w 5040"/>
                  <a:gd name="T33" fmla="*/ 5060 h 5156"/>
                  <a:gd name="T34" fmla="*/ 754 w 5040"/>
                  <a:gd name="T35" fmla="*/ 4698 h 5156"/>
                  <a:gd name="T36" fmla="*/ 936 w 5040"/>
                  <a:gd name="T37" fmla="*/ 4697 h 5156"/>
                  <a:gd name="T38" fmla="*/ 1302 w 5040"/>
                  <a:gd name="T39" fmla="*/ 4563 h 5156"/>
                  <a:gd name="T40" fmla="*/ 940 w 5040"/>
                  <a:gd name="T41" fmla="*/ 4444 h 5156"/>
                  <a:gd name="T42" fmla="*/ 854 w 5040"/>
                  <a:gd name="T43" fmla="*/ 4440 h 5156"/>
                  <a:gd name="T44" fmla="*/ 1037 w 5040"/>
                  <a:gd name="T45" fmla="*/ 4368 h 5156"/>
                  <a:gd name="T46" fmla="*/ 1219 w 5040"/>
                  <a:gd name="T47" fmla="*/ 4367 h 5156"/>
                  <a:gd name="T48" fmla="*/ 1584 w 5040"/>
                  <a:gd name="T49" fmla="*/ 4233 h 5156"/>
                  <a:gd name="T50" fmla="*/ 1222 w 5040"/>
                  <a:gd name="T51" fmla="*/ 4114 h 5156"/>
                  <a:gd name="T52" fmla="*/ 1086 w 5040"/>
                  <a:gd name="T53" fmla="*/ 4114 h 5156"/>
                  <a:gd name="T54" fmla="*/ 1637 w 5040"/>
                  <a:gd name="T55" fmla="*/ 3985 h 5156"/>
                  <a:gd name="T56" fmla="*/ 2970 w 5040"/>
                  <a:gd name="T57" fmla="*/ 2894 h 5156"/>
                  <a:gd name="T58" fmla="*/ 2778 w 5040"/>
                  <a:gd name="T59" fmla="*/ 2549 h 5156"/>
                  <a:gd name="T60" fmla="*/ 3132 w 5040"/>
                  <a:gd name="T61" fmla="*/ 2628 h 5156"/>
                  <a:gd name="T62" fmla="*/ 3459 w 5040"/>
                  <a:gd name="T63" fmla="*/ 2052 h 5156"/>
                  <a:gd name="T64" fmla="*/ 4922 w 5040"/>
                  <a:gd name="T65" fmla="*/ 229 h 5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0" h="5156">
                    <a:moveTo>
                      <a:pt x="4997" y="28"/>
                    </a:moveTo>
                    <a:cubicBezTo>
                      <a:pt x="4989" y="18"/>
                      <a:pt x="4971" y="0"/>
                      <a:pt x="4938" y="0"/>
                    </a:cubicBezTo>
                    <a:cubicBezTo>
                      <a:pt x="4771" y="0"/>
                      <a:pt x="2710" y="870"/>
                      <a:pt x="1962" y="1461"/>
                    </a:cubicBezTo>
                    <a:cubicBezTo>
                      <a:pt x="1831" y="1564"/>
                      <a:pt x="1728" y="1682"/>
                      <a:pt x="1636" y="1786"/>
                    </a:cubicBezTo>
                    <a:cubicBezTo>
                      <a:pt x="1620" y="1804"/>
                      <a:pt x="1604" y="1823"/>
                      <a:pt x="1588" y="1840"/>
                    </a:cubicBezTo>
                    <a:lnTo>
                      <a:pt x="1574" y="1856"/>
                    </a:lnTo>
                    <a:lnTo>
                      <a:pt x="1531" y="2230"/>
                    </a:lnTo>
                    <a:lnTo>
                      <a:pt x="1428" y="2028"/>
                    </a:lnTo>
                    <a:lnTo>
                      <a:pt x="1364" y="2114"/>
                    </a:lnTo>
                    <a:cubicBezTo>
                      <a:pt x="825" y="2836"/>
                      <a:pt x="874" y="3352"/>
                      <a:pt x="1022" y="3666"/>
                    </a:cubicBezTo>
                    <a:lnTo>
                      <a:pt x="844" y="3910"/>
                    </a:lnTo>
                    <a:cubicBezTo>
                      <a:pt x="831" y="3867"/>
                      <a:pt x="813" y="3821"/>
                      <a:pt x="794" y="3790"/>
                    </a:cubicBezTo>
                    <a:lnTo>
                      <a:pt x="650" y="3545"/>
                    </a:lnTo>
                    <a:cubicBezTo>
                      <a:pt x="639" y="3527"/>
                      <a:pt x="615" y="3486"/>
                      <a:pt x="569" y="3486"/>
                    </a:cubicBezTo>
                    <a:cubicBezTo>
                      <a:pt x="548" y="3486"/>
                      <a:pt x="529" y="3495"/>
                      <a:pt x="515" y="3512"/>
                    </a:cubicBezTo>
                    <a:cubicBezTo>
                      <a:pt x="493" y="3538"/>
                      <a:pt x="496" y="3572"/>
                      <a:pt x="502" y="3601"/>
                    </a:cubicBezTo>
                    <a:lnTo>
                      <a:pt x="554" y="3871"/>
                    </a:lnTo>
                    <a:cubicBezTo>
                      <a:pt x="564" y="3924"/>
                      <a:pt x="594" y="3996"/>
                      <a:pt x="623" y="4041"/>
                    </a:cubicBezTo>
                    <a:lnTo>
                      <a:pt x="682" y="4131"/>
                    </a:lnTo>
                    <a:lnTo>
                      <a:pt x="587" y="4261"/>
                    </a:lnTo>
                    <a:cubicBezTo>
                      <a:pt x="574" y="4218"/>
                      <a:pt x="555" y="4171"/>
                      <a:pt x="536" y="4139"/>
                    </a:cubicBezTo>
                    <a:lnTo>
                      <a:pt x="392" y="3894"/>
                    </a:lnTo>
                    <a:cubicBezTo>
                      <a:pt x="381" y="3877"/>
                      <a:pt x="357" y="3836"/>
                      <a:pt x="311" y="3836"/>
                    </a:cubicBezTo>
                    <a:cubicBezTo>
                      <a:pt x="290" y="3836"/>
                      <a:pt x="271" y="3845"/>
                      <a:pt x="257" y="3861"/>
                    </a:cubicBezTo>
                    <a:cubicBezTo>
                      <a:pt x="235" y="3888"/>
                      <a:pt x="238" y="3921"/>
                      <a:pt x="244" y="3951"/>
                    </a:cubicBezTo>
                    <a:lnTo>
                      <a:pt x="296" y="4221"/>
                    </a:lnTo>
                    <a:cubicBezTo>
                      <a:pt x="306" y="4273"/>
                      <a:pt x="336" y="4346"/>
                      <a:pt x="365" y="4390"/>
                    </a:cubicBezTo>
                    <a:lnTo>
                      <a:pt x="425" y="4482"/>
                    </a:lnTo>
                    <a:lnTo>
                      <a:pt x="22" y="5032"/>
                    </a:lnTo>
                    <a:cubicBezTo>
                      <a:pt x="3" y="5058"/>
                      <a:pt x="0" y="5089"/>
                      <a:pt x="13" y="5115"/>
                    </a:cubicBezTo>
                    <a:cubicBezTo>
                      <a:pt x="26" y="5140"/>
                      <a:pt x="52" y="5156"/>
                      <a:pt x="82" y="5156"/>
                    </a:cubicBezTo>
                    <a:cubicBezTo>
                      <a:pt x="87" y="5156"/>
                      <a:pt x="93" y="5155"/>
                      <a:pt x="98" y="5154"/>
                    </a:cubicBezTo>
                    <a:lnTo>
                      <a:pt x="329" y="5113"/>
                    </a:lnTo>
                    <a:cubicBezTo>
                      <a:pt x="361" y="5108"/>
                      <a:pt x="395" y="5086"/>
                      <a:pt x="413" y="5060"/>
                    </a:cubicBezTo>
                    <a:lnTo>
                      <a:pt x="680" y="4685"/>
                    </a:lnTo>
                    <a:lnTo>
                      <a:pt x="754" y="4698"/>
                    </a:lnTo>
                    <a:cubicBezTo>
                      <a:pt x="785" y="4704"/>
                      <a:pt x="818" y="4705"/>
                      <a:pt x="841" y="4705"/>
                    </a:cubicBezTo>
                    <a:cubicBezTo>
                      <a:pt x="876" y="4705"/>
                      <a:pt x="910" y="4702"/>
                      <a:pt x="936" y="4697"/>
                    </a:cubicBezTo>
                    <a:lnTo>
                      <a:pt x="1215" y="4643"/>
                    </a:lnTo>
                    <a:cubicBezTo>
                      <a:pt x="1288" y="4630"/>
                      <a:pt x="1302" y="4592"/>
                      <a:pt x="1302" y="4563"/>
                    </a:cubicBezTo>
                    <a:cubicBezTo>
                      <a:pt x="1301" y="4533"/>
                      <a:pt x="1285" y="4496"/>
                      <a:pt x="1212" y="4485"/>
                    </a:cubicBezTo>
                    <a:lnTo>
                      <a:pt x="940" y="4444"/>
                    </a:lnTo>
                    <a:cubicBezTo>
                      <a:pt x="921" y="4441"/>
                      <a:pt x="900" y="4439"/>
                      <a:pt x="875" y="4439"/>
                    </a:cubicBezTo>
                    <a:cubicBezTo>
                      <a:pt x="868" y="4439"/>
                      <a:pt x="861" y="4440"/>
                      <a:pt x="854" y="4440"/>
                    </a:cubicBezTo>
                    <a:lnTo>
                      <a:pt x="920" y="4347"/>
                    </a:lnTo>
                    <a:lnTo>
                      <a:pt x="1037" y="4368"/>
                    </a:lnTo>
                    <a:cubicBezTo>
                      <a:pt x="1068" y="4374"/>
                      <a:pt x="1101" y="4375"/>
                      <a:pt x="1124" y="4375"/>
                    </a:cubicBezTo>
                    <a:cubicBezTo>
                      <a:pt x="1159" y="4375"/>
                      <a:pt x="1193" y="4372"/>
                      <a:pt x="1219" y="4367"/>
                    </a:cubicBezTo>
                    <a:lnTo>
                      <a:pt x="1498" y="4314"/>
                    </a:lnTo>
                    <a:cubicBezTo>
                      <a:pt x="1570" y="4300"/>
                      <a:pt x="1585" y="4262"/>
                      <a:pt x="1584" y="4233"/>
                    </a:cubicBezTo>
                    <a:cubicBezTo>
                      <a:pt x="1584" y="4203"/>
                      <a:pt x="1568" y="4166"/>
                      <a:pt x="1495" y="4155"/>
                    </a:cubicBezTo>
                    <a:lnTo>
                      <a:pt x="1222" y="4114"/>
                    </a:lnTo>
                    <a:cubicBezTo>
                      <a:pt x="1204" y="4111"/>
                      <a:pt x="1182" y="4110"/>
                      <a:pt x="1158" y="4110"/>
                    </a:cubicBezTo>
                    <a:cubicBezTo>
                      <a:pt x="1134" y="4110"/>
                      <a:pt x="1109" y="4111"/>
                      <a:pt x="1086" y="4114"/>
                    </a:cubicBezTo>
                    <a:lnTo>
                      <a:pt x="1243" y="3893"/>
                    </a:lnTo>
                    <a:cubicBezTo>
                      <a:pt x="1345" y="3948"/>
                      <a:pt x="1478" y="3985"/>
                      <a:pt x="1637" y="3985"/>
                    </a:cubicBezTo>
                    <a:cubicBezTo>
                      <a:pt x="1790" y="3985"/>
                      <a:pt x="1948" y="3951"/>
                      <a:pt x="2106" y="3883"/>
                    </a:cubicBezTo>
                    <a:cubicBezTo>
                      <a:pt x="2329" y="3788"/>
                      <a:pt x="2612" y="3464"/>
                      <a:pt x="2970" y="2894"/>
                    </a:cubicBezTo>
                    <a:lnTo>
                      <a:pt x="2994" y="2856"/>
                    </a:lnTo>
                    <a:lnTo>
                      <a:pt x="2778" y="2549"/>
                    </a:lnTo>
                    <a:lnTo>
                      <a:pt x="3103" y="2677"/>
                    </a:lnTo>
                    <a:lnTo>
                      <a:pt x="3132" y="2628"/>
                    </a:lnTo>
                    <a:cubicBezTo>
                      <a:pt x="3237" y="2450"/>
                      <a:pt x="3326" y="2289"/>
                      <a:pt x="3385" y="2182"/>
                    </a:cubicBezTo>
                    <a:cubicBezTo>
                      <a:pt x="3421" y="2118"/>
                      <a:pt x="3446" y="2072"/>
                      <a:pt x="3459" y="2052"/>
                    </a:cubicBezTo>
                    <a:cubicBezTo>
                      <a:pt x="3836" y="1440"/>
                      <a:pt x="4368" y="850"/>
                      <a:pt x="4685" y="497"/>
                    </a:cubicBezTo>
                    <a:cubicBezTo>
                      <a:pt x="4786" y="385"/>
                      <a:pt x="4866" y="296"/>
                      <a:pt x="4922" y="229"/>
                    </a:cubicBezTo>
                    <a:cubicBezTo>
                      <a:pt x="4985" y="152"/>
                      <a:pt x="5040" y="86"/>
                      <a:pt x="4997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242508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6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42259" y="1201486"/>
            <a:ext cx="11102400" cy="515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天地左右留白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-425302" y="1201486"/>
            <a:ext cx="13290697" cy="0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-425302" y="6358277"/>
            <a:ext cx="13290697" cy="0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542260" y="-85060"/>
            <a:ext cx="0" cy="715571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642651" y="-85060"/>
            <a:ext cx="0" cy="715571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6082826" y="-85060"/>
            <a:ext cx="0" cy="715571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rot="5400000">
            <a:off x="6099136" y="-2267967"/>
            <a:ext cx="0" cy="12240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5686776" y="3686767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</a:rPr>
              <a:t>輔助線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0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標題與正文分開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32</a:t>
            </a:fld>
            <a:endParaRPr lang="zh-TW" alt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8" y="2399575"/>
            <a:ext cx="5233949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73" y="2399575"/>
            <a:ext cx="5262995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2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數學斜體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33</a:t>
            </a:fld>
            <a:endParaRPr lang="zh-TW" altLang="en-US" dirty="0"/>
          </a:p>
        </p:txBody>
      </p:sp>
      <p:pic>
        <p:nvPicPr>
          <p:cNvPr id="11" name="圖片 10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833" y="1901790"/>
            <a:ext cx="3924000" cy="1604067"/>
          </a:xfrm>
          <a:prstGeom prst="rect">
            <a:avLst/>
          </a:prstGeom>
        </p:spPr>
      </p:pic>
      <p:pic>
        <p:nvPicPr>
          <p:cNvPr id="13" name="圖片 1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833" y="4736049"/>
            <a:ext cx="1764000" cy="1072703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9406656" y="4736049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x + y –z = 0</a:t>
            </a:r>
          </a:p>
          <a:p>
            <a:r>
              <a:rPr lang="en-US" altLang="zh-TW" dirty="0" smtClean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x + y - z = 0</a:t>
            </a:r>
            <a:endParaRPr lang="zh-TW" altLang="en-US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6372558" y="1385862"/>
            <a:ext cx="574158" cy="574158"/>
            <a:chOff x="3974867" y="2193970"/>
            <a:chExt cx="574158" cy="574158"/>
          </a:xfrm>
        </p:grpSpPr>
        <p:sp>
          <p:nvSpPr>
            <p:cNvPr id="17" name="橢圓 16"/>
            <p:cNvSpPr/>
            <p:nvPr/>
          </p:nvSpPr>
          <p:spPr>
            <a:xfrm>
              <a:off x="3974867" y="2193970"/>
              <a:ext cx="574158" cy="5741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square-root-of-x-math-formula_32538"/>
            <p:cNvSpPr>
              <a:spLocks noChangeAspect="1"/>
            </p:cNvSpPr>
            <p:nvPr/>
          </p:nvSpPr>
          <p:spPr bwMode="auto">
            <a:xfrm>
              <a:off x="4081946" y="2338972"/>
              <a:ext cx="360000" cy="284155"/>
            </a:xfrm>
            <a:custGeom>
              <a:avLst/>
              <a:gdLst>
                <a:gd name="T0" fmla="*/ 5680 w 5945"/>
                <a:gd name="T1" fmla="*/ 530 h 4699"/>
                <a:gd name="T2" fmla="*/ 2796 w 5945"/>
                <a:gd name="T3" fmla="*/ 530 h 4699"/>
                <a:gd name="T4" fmla="*/ 1664 w 5945"/>
                <a:gd name="T5" fmla="*/ 4515 h 4699"/>
                <a:gd name="T6" fmla="*/ 1421 w 5945"/>
                <a:gd name="T7" fmla="*/ 4699 h 4699"/>
                <a:gd name="T8" fmla="*/ 1412 w 5945"/>
                <a:gd name="T9" fmla="*/ 4699 h 4699"/>
                <a:gd name="T10" fmla="*/ 1166 w 5945"/>
                <a:gd name="T11" fmla="*/ 4532 h 4699"/>
                <a:gd name="T12" fmla="*/ 703 w 5945"/>
                <a:gd name="T13" fmla="*/ 3375 h 4699"/>
                <a:gd name="T14" fmla="*/ 265 w 5945"/>
                <a:gd name="T15" fmla="*/ 3375 h 4699"/>
                <a:gd name="T16" fmla="*/ 0 w 5945"/>
                <a:gd name="T17" fmla="*/ 3111 h 4699"/>
                <a:gd name="T18" fmla="*/ 265 w 5945"/>
                <a:gd name="T19" fmla="*/ 2846 h 4699"/>
                <a:gd name="T20" fmla="*/ 882 w 5945"/>
                <a:gd name="T21" fmla="*/ 2846 h 4699"/>
                <a:gd name="T22" fmla="*/ 1128 w 5945"/>
                <a:gd name="T23" fmla="*/ 3012 h 4699"/>
                <a:gd name="T24" fmla="*/ 1385 w 5945"/>
                <a:gd name="T25" fmla="*/ 3654 h 4699"/>
                <a:gd name="T26" fmla="*/ 2351 w 5945"/>
                <a:gd name="T27" fmla="*/ 184 h 4699"/>
                <a:gd name="T28" fmla="*/ 2603 w 5945"/>
                <a:gd name="T29" fmla="*/ 0 h 4699"/>
                <a:gd name="T30" fmla="*/ 5680 w 5945"/>
                <a:gd name="T31" fmla="*/ 0 h 4699"/>
                <a:gd name="T32" fmla="*/ 5945 w 5945"/>
                <a:gd name="T33" fmla="*/ 265 h 4699"/>
                <a:gd name="T34" fmla="*/ 5680 w 5945"/>
                <a:gd name="T35" fmla="*/ 530 h 4699"/>
                <a:gd name="T36" fmla="*/ 5823 w 5945"/>
                <a:gd name="T37" fmla="*/ 4087 h 4699"/>
                <a:gd name="T38" fmla="*/ 4780 w 5945"/>
                <a:gd name="T39" fmla="*/ 2915 h 4699"/>
                <a:gd name="T40" fmla="*/ 5774 w 5945"/>
                <a:gd name="T41" fmla="*/ 1811 h 4699"/>
                <a:gd name="T42" fmla="*/ 5785 w 5945"/>
                <a:gd name="T43" fmla="*/ 1740 h 4699"/>
                <a:gd name="T44" fmla="*/ 5725 w 5945"/>
                <a:gd name="T45" fmla="*/ 1700 h 4699"/>
                <a:gd name="T46" fmla="*/ 5096 w 5945"/>
                <a:gd name="T47" fmla="*/ 1700 h 4699"/>
                <a:gd name="T48" fmla="*/ 5046 w 5945"/>
                <a:gd name="T49" fmla="*/ 1723 h 4699"/>
                <a:gd name="T50" fmla="*/ 4378 w 5945"/>
                <a:gd name="T51" fmla="*/ 2497 h 4699"/>
                <a:gd name="T52" fmla="*/ 3716 w 5945"/>
                <a:gd name="T53" fmla="*/ 1724 h 4699"/>
                <a:gd name="T54" fmla="*/ 3666 w 5945"/>
                <a:gd name="T55" fmla="*/ 1700 h 4699"/>
                <a:gd name="T56" fmla="*/ 3008 w 5945"/>
                <a:gd name="T57" fmla="*/ 1700 h 4699"/>
                <a:gd name="T58" fmla="*/ 2947 w 5945"/>
                <a:gd name="T59" fmla="*/ 1739 h 4699"/>
                <a:gd name="T60" fmla="*/ 2958 w 5945"/>
                <a:gd name="T61" fmla="*/ 1811 h 4699"/>
                <a:gd name="T62" fmla="*/ 3942 w 5945"/>
                <a:gd name="T63" fmla="*/ 2915 h 4699"/>
                <a:gd name="T64" fmla="*/ 2906 w 5945"/>
                <a:gd name="T65" fmla="*/ 4087 h 4699"/>
                <a:gd name="T66" fmla="*/ 2896 w 5945"/>
                <a:gd name="T67" fmla="*/ 4158 h 4699"/>
                <a:gd name="T68" fmla="*/ 2956 w 5945"/>
                <a:gd name="T69" fmla="*/ 4197 h 4699"/>
                <a:gd name="T70" fmla="*/ 3608 w 5945"/>
                <a:gd name="T71" fmla="*/ 4197 h 4699"/>
                <a:gd name="T72" fmla="*/ 3659 w 5945"/>
                <a:gd name="T73" fmla="*/ 4173 h 4699"/>
                <a:gd name="T74" fmla="*/ 4350 w 5945"/>
                <a:gd name="T75" fmla="*/ 3344 h 4699"/>
                <a:gd name="T76" fmla="*/ 5057 w 5945"/>
                <a:gd name="T77" fmla="*/ 4174 h 4699"/>
                <a:gd name="T78" fmla="*/ 5107 w 5945"/>
                <a:gd name="T79" fmla="*/ 4197 h 4699"/>
                <a:gd name="T80" fmla="*/ 5774 w 5945"/>
                <a:gd name="T81" fmla="*/ 4197 h 4699"/>
                <a:gd name="T82" fmla="*/ 5834 w 5945"/>
                <a:gd name="T83" fmla="*/ 4158 h 4699"/>
                <a:gd name="T84" fmla="*/ 5823 w 5945"/>
                <a:gd name="T85" fmla="*/ 4087 h 4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45" h="4699">
                  <a:moveTo>
                    <a:pt x="5680" y="530"/>
                  </a:moveTo>
                  <a:lnTo>
                    <a:pt x="2796" y="530"/>
                  </a:lnTo>
                  <a:lnTo>
                    <a:pt x="1664" y="4515"/>
                  </a:lnTo>
                  <a:cubicBezTo>
                    <a:pt x="1630" y="4621"/>
                    <a:pt x="1533" y="4695"/>
                    <a:pt x="1421" y="4699"/>
                  </a:cubicBezTo>
                  <a:cubicBezTo>
                    <a:pt x="1418" y="4699"/>
                    <a:pt x="1415" y="4699"/>
                    <a:pt x="1412" y="4699"/>
                  </a:cubicBezTo>
                  <a:cubicBezTo>
                    <a:pt x="1304" y="4699"/>
                    <a:pt x="1206" y="4633"/>
                    <a:pt x="1166" y="4532"/>
                  </a:cubicBezTo>
                  <a:lnTo>
                    <a:pt x="703" y="3375"/>
                  </a:lnTo>
                  <a:lnTo>
                    <a:pt x="265" y="3375"/>
                  </a:lnTo>
                  <a:cubicBezTo>
                    <a:pt x="118" y="3375"/>
                    <a:pt x="0" y="3257"/>
                    <a:pt x="0" y="3111"/>
                  </a:cubicBezTo>
                  <a:cubicBezTo>
                    <a:pt x="0" y="2964"/>
                    <a:pt x="119" y="2846"/>
                    <a:pt x="265" y="2846"/>
                  </a:cubicBezTo>
                  <a:lnTo>
                    <a:pt x="882" y="2846"/>
                  </a:lnTo>
                  <a:cubicBezTo>
                    <a:pt x="991" y="2846"/>
                    <a:pt x="1088" y="2912"/>
                    <a:pt x="1128" y="3012"/>
                  </a:cubicBezTo>
                  <a:lnTo>
                    <a:pt x="1385" y="3654"/>
                  </a:lnTo>
                  <a:lnTo>
                    <a:pt x="2351" y="184"/>
                  </a:lnTo>
                  <a:cubicBezTo>
                    <a:pt x="2386" y="74"/>
                    <a:pt x="2488" y="0"/>
                    <a:pt x="2603" y="0"/>
                  </a:cubicBezTo>
                  <a:lnTo>
                    <a:pt x="5680" y="0"/>
                  </a:lnTo>
                  <a:cubicBezTo>
                    <a:pt x="5827" y="0"/>
                    <a:pt x="5945" y="119"/>
                    <a:pt x="5945" y="265"/>
                  </a:cubicBezTo>
                  <a:cubicBezTo>
                    <a:pt x="5945" y="411"/>
                    <a:pt x="5827" y="530"/>
                    <a:pt x="5680" y="530"/>
                  </a:cubicBezTo>
                  <a:close/>
                  <a:moveTo>
                    <a:pt x="5823" y="4087"/>
                  </a:moveTo>
                  <a:lnTo>
                    <a:pt x="4780" y="2915"/>
                  </a:lnTo>
                  <a:lnTo>
                    <a:pt x="5774" y="1811"/>
                  </a:lnTo>
                  <a:cubicBezTo>
                    <a:pt x="5791" y="1791"/>
                    <a:pt x="5796" y="1764"/>
                    <a:pt x="5785" y="1740"/>
                  </a:cubicBezTo>
                  <a:cubicBezTo>
                    <a:pt x="5775" y="1716"/>
                    <a:pt x="5751" y="1700"/>
                    <a:pt x="5725" y="1700"/>
                  </a:cubicBezTo>
                  <a:lnTo>
                    <a:pt x="5096" y="1700"/>
                  </a:lnTo>
                  <a:cubicBezTo>
                    <a:pt x="5076" y="1700"/>
                    <a:pt x="5058" y="1709"/>
                    <a:pt x="5046" y="1723"/>
                  </a:cubicBezTo>
                  <a:lnTo>
                    <a:pt x="4378" y="2497"/>
                  </a:lnTo>
                  <a:lnTo>
                    <a:pt x="3716" y="1724"/>
                  </a:lnTo>
                  <a:cubicBezTo>
                    <a:pt x="3703" y="1709"/>
                    <a:pt x="3685" y="1700"/>
                    <a:pt x="3666" y="1700"/>
                  </a:cubicBezTo>
                  <a:lnTo>
                    <a:pt x="3008" y="1700"/>
                  </a:lnTo>
                  <a:cubicBezTo>
                    <a:pt x="2982" y="1700"/>
                    <a:pt x="2958" y="1716"/>
                    <a:pt x="2947" y="1739"/>
                  </a:cubicBezTo>
                  <a:cubicBezTo>
                    <a:pt x="2937" y="1763"/>
                    <a:pt x="2941" y="1791"/>
                    <a:pt x="2958" y="1811"/>
                  </a:cubicBezTo>
                  <a:lnTo>
                    <a:pt x="3942" y="2915"/>
                  </a:lnTo>
                  <a:lnTo>
                    <a:pt x="2906" y="4087"/>
                  </a:lnTo>
                  <a:cubicBezTo>
                    <a:pt x="2889" y="4106"/>
                    <a:pt x="2885" y="4134"/>
                    <a:pt x="2896" y="4158"/>
                  </a:cubicBezTo>
                  <a:cubicBezTo>
                    <a:pt x="2906" y="4182"/>
                    <a:pt x="2930" y="4197"/>
                    <a:pt x="2956" y="4197"/>
                  </a:cubicBezTo>
                  <a:lnTo>
                    <a:pt x="3608" y="4197"/>
                  </a:lnTo>
                  <a:cubicBezTo>
                    <a:pt x="3628" y="4197"/>
                    <a:pt x="3646" y="4188"/>
                    <a:pt x="3659" y="4173"/>
                  </a:cubicBezTo>
                  <a:lnTo>
                    <a:pt x="4350" y="3344"/>
                  </a:lnTo>
                  <a:lnTo>
                    <a:pt x="5057" y="4174"/>
                  </a:lnTo>
                  <a:cubicBezTo>
                    <a:pt x="5070" y="4189"/>
                    <a:pt x="5088" y="4197"/>
                    <a:pt x="5107" y="4197"/>
                  </a:cubicBezTo>
                  <a:lnTo>
                    <a:pt x="5774" y="4197"/>
                  </a:lnTo>
                  <a:cubicBezTo>
                    <a:pt x="5800" y="4197"/>
                    <a:pt x="5824" y="4182"/>
                    <a:pt x="5834" y="4158"/>
                  </a:cubicBezTo>
                  <a:cubicBezTo>
                    <a:pt x="5845" y="4134"/>
                    <a:pt x="5840" y="4106"/>
                    <a:pt x="5823" y="40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19" name="群組 18"/>
          <p:cNvGrpSpPr/>
          <p:nvPr/>
        </p:nvGrpSpPr>
        <p:grpSpPr>
          <a:xfrm>
            <a:off x="6372558" y="4116973"/>
            <a:ext cx="574158" cy="574158"/>
            <a:chOff x="4927409" y="1755354"/>
            <a:chExt cx="574158" cy="574158"/>
          </a:xfrm>
        </p:grpSpPr>
        <p:sp>
          <p:nvSpPr>
            <p:cNvPr id="18" name="橢圓 17"/>
            <p:cNvSpPr/>
            <p:nvPr/>
          </p:nvSpPr>
          <p:spPr>
            <a:xfrm>
              <a:off x="4927409" y="1755354"/>
              <a:ext cx="574158" cy="5741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maths-symbols_15129"/>
            <p:cNvSpPr>
              <a:spLocks noChangeAspect="1"/>
            </p:cNvSpPr>
            <p:nvPr/>
          </p:nvSpPr>
          <p:spPr bwMode="auto">
            <a:xfrm>
              <a:off x="5034488" y="1862741"/>
              <a:ext cx="360000" cy="359385"/>
            </a:xfrm>
            <a:custGeom>
              <a:avLst/>
              <a:gdLst>
                <a:gd name="connsiteX0" fmla="*/ 392067 w 607022"/>
                <a:gd name="connsiteY0" fmla="*/ 453010 h 605986"/>
                <a:gd name="connsiteX1" fmla="*/ 499045 w 607022"/>
                <a:gd name="connsiteY1" fmla="*/ 453010 h 605986"/>
                <a:gd name="connsiteX2" fmla="*/ 522101 w 607022"/>
                <a:gd name="connsiteY2" fmla="*/ 476995 h 605986"/>
                <a:gd name="connsiteX3" fmla="*/ 499045 w 607022"/>
                <a:gd name="connsiteY3" fmla="*/ 500057 h 605986"/>
                <a:gd name="connsiteX4" fmla="*/ 392067 w 607022"/>
                <a:gd name="connsiteY4" fmla="*/ 500057 h 605986"/>
                <a:gd name="connsiteX5" fmla="*/ 368089 w 607022"/>
                <a:gd name="connsiteY5" fmla="*/ 476995 h 605986"/>
                <a:gd name="connsiteX6" fmla="*/ 392067 w 607022"/>
                <a:gd name="connsiteY6" fmla="*/ 453010 h 605986"/>
                <a:gd name="connsiteX7" fmla="*/ 392067 w 607022"/>
                <a:gd name="connsiteY7" fmla="*/ 385843 h 605986"/>
                <a:gd name="connsiteX8" fmla="*/ 499045 w 607022"/>
                <a:gd name="connsiteY8" fmla="*/ 385843 h 605986"/>
                <a:gd name="connsiteX9" fmla="*/ 522101 w 607022"/>
                <a:gd name="connsiteY9" fmla="*/ 408905 h 605986"/>
                <a:gd name="connsiteX10" fmla="*/ 499045 w 607022"/>
                <a:gd name="connsiteY10" fmla="*/ 432890 h 605986"/>
                <a:gd name="connsiteX11" fmla="*/ 392067 w 607022"/>
                <a:gd name="connsiteY11" fmla="*/ 432890 h 605986"/>
                <a:gd name="connsiteX12" fmla="*/ 368089 w 607022"/>
                <a:gd name="connsiteY12" fmla="*/ 408905 h 605986"/>
                <a:gd name="connsiteX13" fmla="*/ 392067 w 607022"/>
                <a:gd name="connsiteY13" fmla="*/ 385843 h 605986"/>
                <a:gd name="connsiteX14" fmla="*/ 125413 w 607022"/>
                <a:gd name="connsiteY14" fmla="*/ 381637 h 605986"/>
                <a:gd name="connsiteX15" fmla="*/ 142028 w 607022"/>
                <a:gd name="connsiteY15" fmla="*/ 388549 h 605986"/>
                <a:gd name="connsiteX16" fmla="*/ 163259 w 607022"/>
                <a:gd name="connsiteY16" fmla="*/ 409747 h 605986"/>
                <a:gd name="connsiteX17" fmla="*/ 184489 w 607022"/>
                <a:gd name="connsiteY17" fmla="*/ 388549 h 605986"/>
                <a:gd name="connsiteX18" fmla="*/ 201104 w 607022"/>
                <a:gd name="connsiteY18" fmla="*/ 381637 h 605986"/>
                <a:gd name="connsiteX19" fmla="*/ 217719 w 607022"/>
                <a:gd name="connsiteY19" fmla="*/ 388549 h 605986"/>
                <a:gd name="connsiteX20" fmla="*/ 217719 w 607022"/>
                <a:gd name="connsiteY20" fmla="*/ 421729 h 605986"/>
                <a:gd name="connsiteX21" fmla="*/ 196488 w 607022"/>
                <a:gd name="connsiteY21" fmla="*/ 442926 h 605986"/>
                <a:gd name="connsiteX22" fmla="*/ 217719 w 607022"/>
                <a:gd name="connsiteY22" fmla="*/ 464124 h 605986"/>
                <a:gd name="connsiteX23" fmla="*/ 217719 w 607022"/>
                <a:gd name="connsiteY23" fmla="*/ 497304 h 605986"/>
                <a:gd name="connsiteX24" fmla="*/ 201104 w 607022"/>
                <a:gd name="connsiteY24" fmla="*/ 503755 h 605986"/>
                <a:gd name="connsiteX25" fmla="*/ 184489 w 607022"/>
                <a:gd name="connsiteY25" fmla="*/ 497304 h 605986"/>
                <a:gd name="connsiteX26" fmla="*/ 163259 w 607022"/>
                <a:gd name="connsiteY26" fmla="*/ 476106 h 605986"/>
                <a:gd name="connsiteX27" fmla="*/ 142028 w 607022"/>
                <a:gd name="connsiteY27" fmla="*/ 497304 h 605986"/>
                <a:gd name="connsiteX28" fmla="*/ 125413 w 607022"/>
                <a:gd name="connsiteY28" fmla="*/ 503755 h 605986"/>
                <a:gd name="connsiteX29" fmla="*/ 108799 w 607022"/>
                <a:gd name="connsiteY29" fmla="*/ 497304 h 605986"/>
                <a:gd name="connsiteX30" fmla="*/ 108799 w 607022"/>
                <a:gd name="connsiteY30" fmla="*/ 464124 h 605986"/>
                <a:gd name="connsiteX31" fmla="*/ 130029 w 607022"/>
                <a:gd name="connsiteY31" fmla="*/ 442926 h 605986"/>
                <a:gd name="connsiteX32" fmla="*/ 108799 w 607022"/>
                <a:gd name="connsiteY32" fmla="*/ 421729 h 605986"/>
                <a:gd name="connsiteX33" fmla="*/ 108799 w 607022"/>
                <a:gd name="connsiteY33" fmla="*/ 388549 h 605986"/>
                <a:gd name="connsiteX34" fmla="*/ 125413 w 607022"/>
                <a:gd name="connsiteY34" fmla="*/ 381637 h 605986"/>
                <a:gd name="connsiteX35" fmla="*/ 327497 w 607022"/>
                <a:gd name="connsiteY35" fmla="*/ 326938 h 605986"/>
                <a:gd name="connsiteX36" fmla="*/ 327497 w 607022"/>
                <a:gd name="connsiteY36" fmla="*/ 559018 h 605986"/>
                <a:gd name="connsiteX37" fmla="*/ 559973 w 607022"/>
                <a:gd name="connsiteY37" fmla="*/ 559018 h 605986"/>
                <a:gd name="connsiteX38" fmla="*/ 559973 w 607022"/>
                <a:gd name="connsiteY38" fmla="*/ 326938 h 605986"/>
                <a:gd name="connsiteX39" fmla="*/ 47049 w 607022"/>
                <a:gd name="connsiteY39" fmla="*/ 326938 h 605986"/>
                <a:gd name="connsiteX40" fmla="*/ 47049 w 607022"/>
                <a:gd name="connsiteY40" fmla="*/ 559018 h 605986"/>
                <a:gd name="connsiteX41" fmla="*/ 280448 w 607022"/>
                <a:gd name="connsiteY41" fmla="*/ 559018 h 605986"/>
                <a:gd name="connsiteX42" fmla="*/ 280448 w 607022"/>
                <a:gd name="connsiteY42" fmla="*/ 326938 h 605986"/>
                <a:gd name="connsiteX43" fmla="*/ 392067 w 607022"/>
                <a:gd name="connsiteY43" fmla="*/ 135370 h 605986"/>
                <a:gd name="connsiteX44" fmla="*/ 499045 w 607022"/>
                <a:gd name="connsiteY44" fmla="*/ 135370 h 605986"/>
                <a:gd name="connsiteX45" fmla="*/ 522101 w 607022"/>
                <a:gd name="connsiteY45" fmla="*/ 159279 h 605986"/>
                <a:gd name="connsiteX46" fmla="*/ 499045 w 607022"/>
                <a:gd name="connsiteY46" fmla="*/ 182269 h 605986"/>
                <a:gd name="connsiteX47" fmla="*/ 392067 w 607022"/>
                <a:gd name="connsiteY47" fmla="*/ 182269 h 605986"/>
                <a:gd name="connsiteX48" fmla="*/ 368089 w 607022"/>
                <a:gd name="connsiteY48" fmla="*/ 159279 h 605986"/>
                <a:gd name="connsiteX49" fmla="*/ 392067 w 607022"/>
                <a:gd name="connsiteY49" fmla="*/ 135370 h 605986"/>
                <a:gd name="connsiteX50" fmla="*/ 163241 w 607022"/>
                <a:gd name="connsiteY50" fmla="*/ 81962 h 605986"/>
                <a:gd name="connsiteX51" fmla="*/ 187219 w 607022"/>
                <a:gd name="connsiteY51" fmla="*/ 105894 h 605986"/>
                <a:gd name="connsiteX52" fmla="*/ 187219 w 607022"/>
                <a:gd name="connsiteY52" fmla="*/ 135348 h 605986"/>
                <a:gd name="connsiteX53" fmla="*/ 216730 w 607022"/>
                <a:gd name="connsiteY53" fmla="*/ 135348 h 605986"/>
                <a:gd name="connsiteX54" fmla="*/ 240708 w 607022"/>
                <a:gd name="connsiteY54" fmla="*/ 159280 h 605986"/>
                <a:gd name="connsiteX55" fmla="*/ 216730 w 607022"/>
                <a:gd name="connsiteY55" fmla="*/ 182291 h 605986"/>
                <a:gd name="connsiteX56" fmla="*/ 187219 w 607022"/>
                <a:gd name="connsiteY56" fmla="*/ 182291 h 605986"/>
                <a:gd name="connsiteX57" fmla="*/ 187219 w 607022"/>
                <a:gd name="connsiteY57" fmla="*/ 212666 h 605986"/>
                <a:gd name="connsiteX58" fmla="*/ 163241 w 607022"/>
                <a:gd name="connsiteY58" fmla="*/ 235678 h 605986"/>
                <a:gd name="connsiteX59" fmla="*/ 140185 w 607022"/>
                <a:gd name="connsiteY59" fmla="*/ 212666 h 605986"/>
                <a:gd name="connsiteX60" fmla="*/ 140185 w 607022"/>
                <a:gd name="connsiteY60" fmla="*/ 182291 h 605986"/>
                <a:gd name="connsiteX61" fmla="*/ 109752 w 607022"/>
                <a:gd name="connsiteY61" fmla="*/ 182291 h 605986"/>
                <a:gd name="connsiteX62" fmla="*/ 86696 w 607022"/>
                <a:gd name="connsiteY62" fmla="*/ 159280 h 605986"/>
                <a:gd name="connsiteX63" fmla="*/ 109752 w 607022"/>
                <a:gd name="connsiteY63" fmla="*/ 135348 h 605986"/>
                <a:gd name="connsiteX64" fmla="*/ 140185 w 607022"/>
                <a:gd name="connsiteY64" fmla="*/ 135348 h 605986"/>
                <a:gd name="connsiteX65" fmla="*/ 140185 w 607022"/>
                <a:gd name="connsiteY65" fmla="*/ 105894 h 605986"/>
                <a:gd name="connsiteX66" fmla="*/ 163241 w 607022"/>
                <a:gd name="connsiteY66" fmla="*/ 81962 h 605986"/>
                <a:gd name="connsiteX67" fmla="*/ 327497 w 607022"/>
                <a:gd name="connsiteY67" fmla="*/ 46968 h 605986"/>
                <a:gd name="connsiteX68" fmla="*/ 327497 w 607022"/>
                <a:gd name="connsiteY68" fmla="*/ 279969 h 605986"/>
                <a:gd name="connsiteX69" fmla="*/ 559973 w 607022"/>
                <a:gd name="connsiteY69" fmla="*/ 279969 h 605986"/>
                <a:gd name="connsiteX70" fmla="*/ 559973 w 607022"/>
                <a:gd name="connsiteY70" fmla="*/ 46968 h 605986"/>
                <a:gd name="connsiteX71" fmla="*/ 47049 w 607022"/>
                <a:gd name="connsiteY71" fmla="*/ 46968 h 605986"/>
                <a:gd name="connsiteX72" fmla="*/ 47049 w 607022"/>
                <a:gd name="connsiteY72" fmla="*/ 279969 h 605986"/>
                <a:gd name="connsiteX73" fmla="*/ 280448 w 607022"/>
                <a:gd name="connsiteY73" fmla="*/ 279969 h 605986"/>
                <a:gd name="connsiteX74" fmla="*/ 280448 w 607022"/>
                <a:gd name="connsiteY74" fmla="*/ 46968 h 605986"/>
                <a:gd name="connsiteX75" fmla="*/ 46126 w 607022"/>
                <a:gd name="connsiteY75" fmla="*/ 0 h 605986"/>
                <a:gd name="connsiteX76" fmla="*/ 560896 w 607022"/>
                <a:gd name="connsiteY76" fmla="*/ 0 h 605986"/>
                <a:gd name="connsiteX77" fmla="*/ 607022 w 607022"/>
                <a:gd name="connsiteY77" fmla="*/ 46047 h 605986"/>
                <a:gd name="connsiteX78" fmla="*/ 607022 w 607022"/>
                <a:gd name="connsiteY78" fmla="*/ 559939 h 605986"/>
                <a:gd name="connsiteX79" fmla="*/ 560896 w 607022"/>
                <a:gd name="connsiteY79" fmla="*/ 605986 h 605986"/>
                <a:gd name="connsiteX80" fmla="*/ 46126 w 607022"/>
                <a:gd name="connsiteY80" fmla="*/ 605986 h 605986"/>
                <a:gd name="connsiteX81" fmla="*/ 0 w 607022"/>
                <a:gd name="connsiteY81" fmla="*/ 559939 h 605986"/>
                <a:gd name="connsiteX82" fmla="*/ 0 w 607022"/>
                <a:gd name="connsiteY82" fmla="*/ 46047 h 605986"/>
                <a:gd name="connsiteX83" fmla="*/ 46126 w 607022"/>
                <a:gd name="connsiteY83" fmla="*/ 0 h 60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07022" h="605986">
                  <a:moveTo>
                    <a:pt x="392067" y="453010"/>
                  </a:moveTo>
                  <a:lnTo>
                    <a:pt x="499045" y="453010"/>
                  </a:lnTo>
                  <a:cubicBezTo>
                    <a:pt x="511957" y="453010"/>
                    <a:pt x="522101" y="463158"/>
                    <a:pt x="522101" y="476995"/>
                  </a:cubicBezTo>
                  <a:cubicBezTo>
                    <a:pt x="522101" y="489910"/>
                    <a:pt x="511957" y="500057"/>
                    <a:pt x="499045" y="500057"/>
                  </a:cubicBezTo>
                  <a:lnTo>
                    <a:pt x="392067" y="500057"/>
                  </a:lnTo>
                  <a:cubicBezTo>
                    <a:pt x="379156" y="500057"/>
                    <a:pt x="368089" y="489910"/>
                    <a:pt x="368089" y="476995"/>
                  </a:cubicBezTo>
                  <a:cubicBezTo>
                    <a:pt x="368089" y="463158"/>
                    <a:pt x="379156" y="453010"/>
                    <a:pt x="392067" y="453010"/>
                  </a:cubicBezTo>
                  <a:close/>
                  <a:moveTo>
                    <a:pt x="392067" y="385843"/>
                  </a:moveTo>
                  <a:lnTo>
                    <a:pt x="499045" y="385843"/>
                  </a:lnTo>
                  <a:cubicBezTo>
                    <a:pt x="511957" y="385843"/>
                    <a:pt x="522101" y="395990"/>
                    <a:pt x="522101" y="408905"/>
                  </a:cubicBezTo>
                  <a:cubicBezTo>
                    <a:pt x="522101" y="421820"/>
                    <a:pt x="511957" y="432890"/>
                    <a:pt x="499045" y="432890"/>
                  </a:cubicBezTo>
                  <a:lnTo>
                    <a:pt x="392067" y="432890"/>
                  </a:lnTo>
                  <a:cubicBezTo>
                    <a:pt x="379156" y="432890"/>
                    <a:pt x="368089" y="421820"/>
                    <a:pt x="368089" y="408905"/>
                  </a:cubicBezTo>
                  <a:cubicBezTo>
                    <a:pt x="368089" y="395990"/>
                    <a:pt x="379156" y="385843"/>
                    <a:pt x="392067" y="385843"/>
                  </a:cubicBezTo>
                  <a:close/>
                  <a:moveTo>
                    <a:pt x="125413" y="381637"/>
                  </a:moveTo>
                  <a:cubicBezTo>
                    <a:pt x="131413" y="381637"/>
                    <a:pt x="137413" y="383941"/>
                    <a:pt x="142028" y="388549"/>
                  </a:cubicBezTo>
                  <a:lnTo>
                    <a:pt x="163259" y="409747"/>
                  </a:lnTo>
                  <a:lnTo>
                    <a:pt x="184489" y="388549"/>
                  </a:lnTo>
                  <a:cubicBezTo>
                    <a:pt x="189104" y="383941"/>
                    <a:pt x="195104" y="381637"/>
                    <a:pt x="201104" y="381637"/>
                  </a:cubicBezTo>
                  <a:cubicBezTo>
                    <a:pt x="207103" y="381637"/>
                    <a:pt x="213103" y="383941"/>
                    <a:pt x="217719" y="388549"/>
                  </a:cubicBezTo>
                  <a:cubicBezTo>
                    <a:pt x="226949" y="397766"/>
                    <a:pt x="226949" y="412512"/>
                    <a:pt x="217719" y="421729"/>
                  </a:cubicBezTo>
                  <a:lnTo>
                    <a:pt x="196488" y="442926"/>
                  </a:lnTo>
                  <a:lnTo>
                    <a:pt x="217719" y="464124"/>
                  </a:lnTo>
                  <a:cubicBezTo>
                    <a:pt x="226949" y="473341"/>
                    <a:pt x="226949" y="488087"/>
                    <a:pt x="217719" y="497304"/>
                  </a:cubicBezTo>
                  <a:cubicBezTo>
                    <a:pt x="213103" y="501912"/>
                    <a:pt x="207565" y="503755"/>
                    <a:pt x="201104" y="503755"/>
                  </a:cubicBezTo>
                  <a:cubicBezTo>
                    <a:pt x="195565" y="503755"/>
                    <a:pt x="189104" y="501912"/>
                    <a:pt x="184489" y="497304"/>
                  </a:cubicBezTo>
                  <a:lnTo>
                    <a:pt x="163259" y="476106"/>
                  </a:lnTo>
                  <a:lnTo>
                    <a:pt x="142028" y="497304"/>
                  </a:lnTo>
                  <a:cubicBezTo>
                    <a:pt x="137413" y="501912"/>
                    <a:pt x="131875" y="503755"/>
                    <a:pt x="125413" y="503755"/>
                  </a:cubicBezTo>
                  <a:cubicBezTo>
                    <a:pt x="119875" y="503755"/>
                    <a:pt x="113414" y="501912"/>
                    <a:pt x="108799" y="497304"/>
                  </a:cubicBezTo>
                  <a:cubicBezTo>
                    <a:pt x="99568" y="488087"/>
                    <a:pt x="99568" y="473341"/>
                    <a:pt x="108799" y="464124"/>
                  </a:cubicBezTo>
                  <a:lnTo>
                    <a:pt x="130029" y="442926"/>
                  </a:lnTo>
                  <a:lnTo>
                    <a:pt x="108799" y="421729"/>
                  </a:lnTo>
                  <a:cubicBezTo>
                    <a:pt x="99568" y="412512"/>
                    <a:pt x="99568" y="397766"/>
                    <a:pt x="108799" y="388549"/>
                  </a:cubicBezTo>
                  <a:cubicBezTo>
                    <a:pt x="113414" y="383941"/>
                    <a:pt x="119414" y="381637"/>
                    <a:pt x="125413" y="381637"/>
                  </a:cubicBezTo>
                  <a:close/>
                  <a:moveTo>
                    <a:pt x="327497" y="326938"/>
                  </a:moveTo>
                  <a:lnTo>
                    <a:pt x="327497" y="559018"/>
                  </a:lnTo>
                  <a:lnTo>
                    <a:pt x="559973" y="559018"/>
                  </a:lnTo>
                  <a:lnTo>
                    <a:pt x="559973" y="326938"/>
                  </a:lnTo>
                  <a:close/>
                  <a:moveTo>
                    <a:pt x="47049" y="326938"/>
                  </a:moveTo>
                  <a:lnTo>
                    <a:pt x="47049" y="559018"/>
                  </a:lnTo>
                  <a:lnTo>
                    <a:pt x="280448" y="559018"/>
                  </a:lnTo>
                  <a:lnTo>
                    <a:pt x="280448" y="326938"/>
                  </a:lnTo>
                  <a:close/>
                  <a:moveTo>
                    <a:pt x="392067" y="135370"/>
                  </a:moveTo>
                  <a:lnTo>
                    <a:pt x="499045" y="135370"/>
                  </a:lnTo>
                  <a:cubicBezTo>
                    <a:pt x="511957" y="135370"/>
                    <a:pt x="522101" y="146405"/>
                    <a:pt x="522101" y="159279"/>
                  </a:cubicBezTo>
                  <a:cubicBezTo>
                    <a:pt x="522101" y="172153"/>
                    <a:pt x="511957" y="182269"/>
                    <a:pt x="499045" y="182269"/>
                  </a:cubicBezTo>
                  <a:lnTo>
                    <a:pt x="392067" y="182269"/>
                  </a:lnTo>
                  <a:cubicBezTo>
                    <a:pt x="379156" y="182269"/>
                    <a:pt x="368089" y="172153"/>
                    <a:pt x="368089" y="159279"/>
                  </a:cubicBezTo>
                  <a:cubicBezTo>
                    <a:pt x="368089" y="146405"/>
                    <a:pt x="379156" y="135370"/>
                    <a:pt x="392067" y="135370"/>
                  </a:cubicBezTo>
                  <a:close/>
                  <a:moveTo>
                    <a:pt x="163241" y="81962"/>
                  </a:moveTo>
                  <a:cubicBezTo>
                    <a:pt x="176152" y="81962"/>
                    <a:pt x="187219" y="93007"/>
                    <a:pt x="187219" y="105894"/>
                  </a:cubicBezTo>
                  <a:lnTo>
                    <a:pt x="187219" y="135348"/>
                  </a:lnTo>
                  <a:lnTo>
                    <a:pt x="216730" y="135348"/>
                  </a:lnTo>
                  <a:cubicBezTo>
                    <a:pt x="229641" y="135348"/>
                    <a:pt x="240708" y="146394"/>
                    <a:pt x="240708" y="159280"/>
                  </a:cubicBezTo>
                  <a:cubicBezTo>
                    <a:pt x="240708" y="172166"/>
                    <a:pt x="229641" y="182291"/>
                    <a:pt x="216730" y="182291"/>
                  </a:cubicBezTo>
                  <a:lnTo>
                    <a:pt x="187219" y="182291"/>
                  </a:lnTo>
                  <a:lnTo>
                    <a:pt x="187219" y="212666"/>
                  </a:lnTo>
                  <a:cubicBezTo>
                    <a:pt x="187219" y="225553"/>
                    <a:pt x="176152" y="235678"/>
                    <a:pt x="163241" y="235678"/>
                  </a:cubicBezTo>
                  <a:cubicBezTo>
                    <a:pt x="150330" y="235678"/>
                    <a:pt x="140185" y="225553"/>
                    <a:pt x="140185" y="212666"/>
                  </a:cubicBezTo>
                  <a:lnTo>
                    <a:pt x="140185" y="182291"/>
                  </a:lnTo>
                  <a:lnTo>
                    <a:pt x="109752" y="182291"/>
                  </a:lnTo>
                  <a:cubicBezTo>
                    <a:pt x="96841" y="182291"/>
                    <a:pt x="86696" y="172166"/>
                    <a:pt x="86696" y="159280"/>
                  </a:cubicBezTo>
                  <a:cubicBezTo>
                    <a:pt x="86696" y="146394"/>
                    <a:pt x="96841" y="135348"/>
                    <a:pt x="109752" y="135348"/>
                  </a:cubicBezTo>
                  <a:lnTo>
                    <a:pt x="140185" y="135348"/>
                  </a:lnTo>
                  <a:lnTo>
                    <a:pt x="140185" y="105894"/>
                  </a:lnTo>
                  <a:cubicBezTo>
                    <a:pt x="140185" y="93007"/>
                    <a:pt x="150330" y="81962"/>
                    <a:pt x="163241" y="81962"/>
                  </a:cubicBezTo>
                  <a:close/>
                  <a:moveTo>
                    <a:pt x="327497" y="46968"/>
                  </a:moveTo>
                  <a:lnTo>
                    <a:pt x="327497" y="279969"/>
                  </a:lnTo>
                  <a:lnTo>
                    <a:pt x="559973" y="279969"/>
                  </a:lnTo>
                  <a:lnTo>
                    <a:pt x="559973" y="46968"/>
                  </a:lnTo>
                  <a:close/>
                  <a:moveTo>
                    <a:pt x="47049" y="46968"/>
                  </a:moveTo>
                  <a:lnTo>
                    <a:pt x="47049" y="279969"/>
                  </a:lnTo>
                  <a:lnTo>
                    <a:pt x="280448" y="279969"/>
                  </a:lnTo>
                  <a:lnTo>
                    <a:pt x="280448" y="46968"/>
                  </a:lnTo>
                  <a:close/>
                  <a:moveTo>
                    <a:pt x="46126" y="0"/>
                  </a:moveTo>
                  <a:lnTo>
                    <a:pt x="560896" y="0"/>
                  </a:lnTo>
                  <a:cubicBezTo>
                    <a:pt x="586726" y="0"/>
                    <a:pt x="607022" y="20261"/>
                    <a:pt x="607022" y="46047"/>
                  </a:cubicBezTo>
                  <a:lnTo>
                    <a:pt x="607022" y="559939"/>
                  </a:lnTo>
                  <a:cubicBezTo>
                    <a:pt x="607022" y="585725"/>
                    <a:pt x="586726" y="605986"/>
                    <a:pt x="560896" y="605986"/>
                  </a:cubicBezTo>
                  <a:lnTo>
                    <a:pt x="46126" y="605986"/>
                  </a:lnTo>
                  <a:cubicBezTo>
                    <a:pt x="20296" y="605986"/>
                    <a:pt x="0" y="585725"/>
                    <a:pt x="0" y="559939"/>
                  </a:cubicBezTo>
                  <a:lnTo>
                    <a:pt x="0" y="46047"/>
                  </a:lnTo>
                  <a:cubicBezTo>
                    <a:pt x="0" y="20261"/>
                    <a:pt x="20296" y="0"/>
                    <a:pt x="461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矩形 20"/>
          <p:cNvSpPr/>
          <p:nvPr/>
        </p:nvSpPr>
        <p:spPr>
          <a:xfrm>
            <a:off x="748790" y="2780923"/>
            <a:ext cx="5184000" cy="1866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5" name="群組 24"/>
          <p:cNvGrpSpPr/>
          <p:nvPr/>
        </p:nvGrpSpPr>
        <p:grpSpPr>
          <a:xfrm>
            <a:off x="488648" y="2063715"/>
            <a:ext cx="648000" cy="648000"/>
            <a:chOff x="488648" y="2063715"/>
            <a:chExt cx="648000" cy="648000"/>
          </a:xfrm>
        </p:grpSpPr>
        <p:sp>
          <p:nvSpPr>
            <p:cNvPr id="23" name="橢圓 22"/>
            <p:cNvSpPr/>
            <p:nvPr/>
          </p:nvSpPr>
          <p:spPr>
            <a:xfrm>
              <a:off x="488648" y="2063715"/>
              <a:ext cx="648000" cy="648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52"/>
            <p:cNvSpPr>
              <a:spLocks noChangeAspect="1"/>
            </p:cNvSpPr>
            <p:nvPr/>
          </p:nvSpPr>
          <p:spPr>
            <a:xfrm>
              <a:off x="596648" y="2230823"/>
              <a:ext cx="432000" cy="313784"/>
            </a:xfrm>
            <a:custGeom>
              <a:avLst/>
              <a:gdLst/>
              <a:ahLst/>
              <a:cxnLst/>
              <a:rect l="l" t="t" r="r" b="b"/>
              <a:pathLst>
                <a:path w="5373364" h="3902957">
                  <a:moveTo>
                    <a:pt x="852925" y="3108992"/>
                  </a:moveTo>
                  <a:lnTo>
                    <a:pt x="4446730" y="3108992"/>
                  </a:lnTo>
                  <a:lnTo>
                    <a:pt x="4446730" y="3109786"/>
                  </a:lnTo>
                  <a:lnTo>
                    <a:pt x="3456835" y="3109786"/>
                  </a:lnTo>
                  <a:cubicBezTo>
                    <a:pt x="3324133" y="3109786"/>
                    <a:pt x="3216557" y="3217362"/>
                    <a:pt x="3216557" y="3350064"/>
                  </a:cubicBezTo>
                  <a:cubicBezTo>
                    <a:pt x="3216557" y="3439862"/>
                    <a:pt x="3265816" y="3518154"/>
                    <a:pt x="3339325" y="3558442"/>
                  </a:cubicBezTo>
                  <a:lnTo>
                    <a:pt x="3304243" y="3558442"/>
                  </a:lnTo>
                  <a:lnTo>
                    <a:pt x="3357649" y="3568388"/>
                  </a:lnTo>
                  <a:cubicBezTo>
                    <a:pt x="3387721" y="3582663"/>
                    <a:pt x="3421381" y="3590342"/>
                    <a:pt x="3456835" y="3590342"/>
                  </a:cubicBezTo>
                  <a:lnTo>
                    <a:pt x="3475533" y="3590342"/>
                  </a:lnTo>
                  <a:lnTo>
                    <a:pt x="4327198" y="3748952"/>
                  </a:lnTo>
                  <a:lnTo>
                    <a:pt x="4330361" y="3752998"/>
                  </a:lnTo>
                  <a:cubicBezTo>
                    <a:pt x="4331778" y="3752169"/>
                    <a:pt x="4333269" y="3752107"/>
                    <a:pt x="4334775" y="3752107"/>
                  </a:cubicBezTo>
                  <a:cubicBezTo>
                    <a:pt x="4364598" y="3752107"/>
                    <a:pt x="4388775" y="3776284"/>
                    <a:pt x="4388775" y="3806107"/>
                  </a:cubicBezTo>
                  <a:cubicBezTo>
                    <a:pt x="4388775" y="3814567"/>
                    <a:pt x="4386830" y="3822573"/>
                    <a:pt x="4382935" y="3829494"/>
                  </a:cubicBezTo>
                  <a:lnTo>
                    <a:pt x="4382935" y="3902957"/>
                  </a:lnTo>
                  <a:lnTo>
                    <a:pt x="991150" y="3902957"/>
                  </a:lnTo>
                  <a:lnTo>
                    <a:pt x="991150" y="3833070"/>
                  </a:lnTo>
                  <a:cubicBezTo>
                    <a:pt x="988471" y="3826894"/>
                    <a:pt x="987084" y="3820075"/>
                    <a:pt x="987084" y="3812931"/>
                  </a:cubicBezTo>
                  <a:cubicBezTo>
                    <a:pt x="987084" y="3788631"/>
                    <a:pt x="1003135" y="3768080"/>
                    <a:pt x="1025454" y="3762087"/>
                  </a:cubicBezTo>
                  <a:lnTo>
                    <a:pt x="1028919" y="3756267"/>
                  </a:lnTo>
                  <a:lnTo>
                    <a:pt x="1919865" y="3590342"/>
                  </a:lnTo>
                  <a:lnTo>
                    <a:pt x="1938563" y="3590342"/>
                  </a:lnTo>
                  <a:cubicBezTo>
                    <a:pt x="1974017" y="3590342"/>
                    <a:pt x="2007677" y="3582663"/>
                    <a:pt x="2037749" y="3568388"/>
                  </a:cubicBezTo>
                  <a:lnTo>
                    <a:pt x="2091155" y="3558442"/>
                  </a:lnTo>
                  <a:lnTo>
                    <a:pt x="2056073" y="3558442"/>
                  </a:lnTo>
                  <a:cubicBezTo>
                    <a:pt x="2129582" y="3518154"/>
                    <a:pt x="2178841" y="3439862"/>
                    <a:pt x="2178841" y="3350064"/>
                  </a:cubicBezTo>
                  <a:cubicBezTo>
                    <a:pt x="2178841" y="3217362"/>
                    <a:pt x="2071265" y="3109786"/>
                    <a:pt x="1938563" y="3109786"/>
                  </a:cubicBezTo>
                  <a:lnTo>
                    <a:pt x="852925" y="3109786"/>
                  </a:lnTo>
                  <a:close/>
                  <a:moveTo>
                    <a:pt x="2691776" y="0"/>
                  </a:moveTo>
                  <a:cubicBezTo>
                    <a:pt x="2798311" y="0"/>
                    <a:pt x="2899699" y="22036"/>
                    <a:pt x="2991405" y="62319"/>
                  </a:cubicBezTo>
                  <a:lnTo>
                    <a:pt x="2990787" y="59859"/>
                  </a:lnTo>
                  <a:lnTo>
                    <a:pt x="3007831" y="64747"/>
                  </a:lnTo>
                  <a:lnTo>
                    <a:pt x="3055077" y="96880"/>
                  </a:lnTo>
                  <a:cubicBezTo>
                    <a:pt x="3083856" y="108748"/>
                    <a:pt x="3109915" y="125315"/>
                    <a:pt x="3133673" y="144962"/>
                  </a:cubicBezTo>
                  <a:cubicBezTo>
                    <a:pt x="3206986" y="182850"/>
                    <a:pt x="3286814" y="205063"/>
                    <a:pt x="3368229" y="210556"/>
                  </a:cubicBezTo>
                  <a:cubicBezTo>
                    <a:pt x="3421046" y="197619"/>
                    <a:pt x="3476216" y="191394"/>
                    <a:pt x="3532840" y="191394"/>
                  </a:cubicBezTo>
                  <a:cubicBezTo>
                    <a:pt x="3788480" y="191394"/>
                    <a:pt x="4014484" y="318279"/>
                    <a:pt x="4150267" y="513241"/>
                  </a:cubicBezTo>
                  <a:lnTo>
                    <a:pt x="4151534" y="507220"/>
                  </a:lnTo>
                  <a:lnTo>
                    <a:pt x="4164711" y="519084"/>
                  </a:lnTo>
                  <a:cubicBezTo>
                    <a:pt x="4212843" y="627003"/>
                    <a:pt x="4289079" y="717116"/>
                    <a:pt x="4383845" y="780463"/>
                  </a:cubicBezTo>
                  <a:cubicBezTo>
                    <a:pt x="4729896" y="849625"/>
                    <a:pt x="4990576" y="1155158"/>
                    <a:pt x="4990576" y="1521576"/>
                  </a:cubicBezTo>
                  <a:lnTo>
                    <a:pt x="4990177" y="1527539"/>
                  </a:lnTo>
                  <a:lnTo>
                    <a:pt x="5017847" y="1592035"/>
                  </a:lnTo>
                  <a:cubicBezTo>
                    <a:pt x="5048423" y="1689611"/>
                    <a:pt x="5107598" y="1774251"/>
                    <a:pt x="5186147" y="1836335"/>
                  </a:cubicBezTo>
                  <a:lnTo>
                    <a:pt x="5184340" y="1836426"/>
                  </a:lnTo>
                  <a:cubicBezTo>
                    <a:pt x="5302943" y="1967278"/>
                    <a:pt x="5373364" y="2141278"/>
                    <a:pt x="5373364" y="2331725"/>
                  </a:cubicBezTo>
                  <a:cubicBezTo>
                    <a:pt x="5373364" y="2709309"/>
                    <a:pt x="5096555" y="3022241"/>
                    <a:pt x="4734650" y="3077719"/>
                  </a:cubicBezTo>
                  <a:cubicBezTo>
                    <a:pt x="4698667" y="3090530"/>
                    <a:pt x="4659126" y="3099046"/>
                    <a:pt x="4617364" y="3103676"/>
                  </a:cubicBezTo>
                  <a:lnTo>
                    <a:pt x="4617364" y="3108991"/>
                  </a:lnTo>
                  <a:lnTo>
                    <a:pt x="884823" y="3108991"/>
                  </a:lnTo>
                  <a:lnTo>
                    <a:pt x="884823" y="3106132"/>
                  </a:lnTo>
                  <a:cubicBezTo>
                    <a:pt x="871520" y="3108183"/>
                    <a:pt x="857962" y="3108572"/>
                    <a:pt x="844252" y="3108572"/>
                  </a:cubicBezTo>
                  <a:cubicBezTo>
                    <a:pt x="792980" y="3108572"/>
                    <a:pt x="743838" y="3103129"/>
                    <a:pt x="698560" y="3092249"/>
                  </a:cubicBezTo>
                  <a:cubicBezTo>
                    <a:pt x="307837" y="3063618"/>
                    <a:pt x="0" y="2737333"/>
                    <a:pt x="0" y="2339149"/>
                  </a:cubicBezTo>
                  <a:cubicBezTo>
                    <a:pt x="0" y="2156733"/>
                    <a:pt x="64607" y="1989407"/>
                    <a:pt x="174865" y="1861011"/>
                  </a:cubicBezTo>
                  <a:lnTo>
                    <a:pt x="162964" y="1861015"/>
                  </a:lnTo>
                  <a:lnTo>
                    <a:pt x="171855" y="1845674"/>
                  </a:lnTo>
                  <a:cubicBezTo>
                    <a:pt x="289417" y="1760438"/>
                    <a:pt x="371915" y="1639224"/>
                    <a:pt x="407863" y="1503696"/>
                  </a:cubicBezTo>
                  <a:cubicBezTo>
                    <a:pt x="417701" y="1250022"/>
                    <a:pt x="553459" y="1028740"/>
                    <a:pt x="754995" y="901067"/>
                  </a:cubicBezTo>
                  <a:lnTo>
                    <a:pt x="745368" y="896836"/>
                  </a:lnTo>
                  <a:lnTo>
                    <a:pt x="759683" y="886374"/>
                  </a:lnTo>
                  <a:lnTo>
                    <a:pt x="815150" y="868416"/>
                  </a:lnTo>
                  <a:cubicBezTo>
                    <a:pt x="849101" y="846866"/>
                    <a:pt x="886292" y="831104"/>
                    <a:pt x="925976" y="821746"/>
                  </a:cubicBezTo>
                  <a:cubicBezTo>
                    <a:pt x="1014996" y="776798"/>
                    <a:pt x="1090468" y="709699"/>
                    <a:pt x="1146610" y="627885"/>
                  </a:cubicBezTo>
                  <a:cubicBezTo>
                    <a:pt x="1267780" y="382465"/>
                    <a:pt x="1520326" y="214839"/>
                    <a:pt x="1812254" y="213066"/>
                  </a:cubicBezTo>
                  <a:lnTo>
                    <a:pt x="1818305" y="211667"/>
                  </a:lnTo>
                  <a:lnTo>
                    <a:pt x="1843186" y="213934"/>
                  </a:lnTo>
                  <a:cubicBezTo>
                    <a:pt x="1872515" y="214036"/>
                    <a:pt x="1901394" y="216665"/>
                    <a:pt x="1929621" y="221808"/>
                  </a:cubicBezTo>
                  <a:cubicBezTo>
                    <a:pt x="2049566" y="224796"/>
                    <a:pt x="2167029" y="192622"/>
                    <a:pt x="2267717" y="130246"/>
                  </a:cubicBezTo>
                  <a:cubicBezTo>
                    <a:pt x="2272297" y="126932"/>
                    <a:pt x="2277010" y="123809"/>
                    <a:pt x="2282477" y="121847"/>
                  </a:cubicBezTo>
                  <a:cubicBezTo>
                    <a:pt x="2287761" y="119733"/>
                    <a:pt x="2292441" y="116665"/>
                    <a:pt x="2297083" y="113535"/>
                  </a:cubicBezTo>
                  <a:lnTo>
                    <a:pt x="2296942" y="113995"/>
                  </a:lnTo>
                  <a:cubicBezTo>
                    <a:pt x="2410867" y="40955"/>
                    <a:pt x="2546539" y="0"/>
                    <a:pt x="26917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6" name="圖片 25" descr="畫面剪輯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0" r="3776"/>
          <a:stretch/>
        </p:blipFill>
        <p:spPr>
          <a:xfrm>
            <a:off x="1695088" y="2872822"/>
            <a:ext cx="3296093" cy="658355"/>
          </a:xfrm>
          <a:prstGeom prst="rect">
            <a:avLst/>
          </a:prstGeom>
        </p:spPr>
      </p:pic>
      <p:pic>
        <p:nvPicPr>
          <p:cNvPr id="27" name="圖片 26" descr="畫面剪輯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90" y="3532737"/>
            <a:ext cx="5188688" cy="1161381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5839190" y="3520989"/>
            <a:ext cx="936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29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歸納一下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34</a:t>
            </a:fld>
            <a:endParaRPr 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273634" y="2231570"/>
            <a:ext cx="1515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字型統一；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段距統一；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頁態統一；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章別導引。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904071" y="1747258"/>
            <a:ext cx="3103641" cy="439503"/>
            <a:chOff x="2364852" y="3671939"/>
            <a:chExt cx="3103641" cy="43950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7" name="文本框 43"/>
            <p:cNvSpPr txBox="1"/>
            <p:nvPr/>
          </p:nvSpPr>
          <p:spPr>
            <a:xfrm>
              <a:off x="2804493" y="3711332"/>
              <a:ext cx="2664000" cy="3960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頁內相對、頁外絕對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1273634" y="4659085"/>
            <a:ext cx="3130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天、地、左、右；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行距；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記得呼吸；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最高境界：忘了正在呼吸。</a:t>
            </a:r>
            <a:endParaRPr lang="en-US" altLang="zh-TW" dirty="0" smtClean="0"/>
          </a:p>
        </p:txBody>
      </p:sp>
      <p:grpSp>
        <p:nvGrpSpPr>
          <p:cNvPr id="10" name="群組 9"/>
          <p:cNvGrpSpPr/>
          <p:nvPr/>
        </p:nvGrpSpPr>
        <p:grpSpPr>
          <a:xfrm>
            <a:off x="904071" y="4174773"/>
            <a:ext cx="2573423" cy="439503"/>
            <a:chOff x="2364852" y="3671939"/>
            <a:chExt cx="2573423" cy="439503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12" name="文本框 43"/>
            <p:cNvSpPr txBox="1"/>
            <p:nvPr/>
          </p:nvSpPr>
          <p:spPr>
            <a:xfrm>
              <a:off x="2804494" y="3711332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留白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6858005" y="2231570"/>
            <a:ext cx="1284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主標題；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章標題；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頁標題；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段標題。</a:t>
            </a:r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6488442" y="1747258"/>
            <a:ext cx="3067641" cy="439503"/>
            <a:chOff x="2364852" y="3671939"/>
            <a:chExt cx="3067641" cy="439503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16" name="文本框 43"/>
            <p:cNvSpPr txBox="1"/>
            <p:nvPr/>
          </p:nvSpPr>
          <p:spPr>
            <a:xfrm>
              <a:off x="2804493" y="3711332"/>
              <a:ext cx="262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標題</a:t>
              </a:r>
              <a:r>
                <a:rPr lang="zh-TW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與</a:t>
              </a:r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內文要有差異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6858005" y="4659085"/>
            <a:ext cx="2900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明體、楷體不好？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每張投影片都要有標題？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舞台上、畫布外？</a:t>
            </a:r>
            <a:endParaRPr lang="en-US" altLang="zh-TW" dirty="0"/>
          </a:p>
        </p:txBody>
      </p:sp>
      <p:grpSp>
        <p:nvGrpSpPr>
          <p:cNvPr id="18" name="群組 17"/>
          <p:cNvGrpSpPr/>
          <p:nvPr/>
        </p:nvGrpSpPr>
        <p:grpSpPr>
          <a:xfrm>
            <a:off x="6488442" y="4174773"/>
            <a:ext cx="2573423" cy="439503"/>
            <a:chOff x="2364852" y="3671939"/>
            <a:chExt cx="2573423" cy="439503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20" name="文本框 43"/>
            <p:cNvSpPr txBox="1"/>
            <p:nvPr/>
          </p:nvSpPr>
          <p:spPr>
            <a:xfrm>
              <a:off x="2804494" y="3711332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問題</a:t>
              </a:r>
              <a:r>
                <a:rPr lang="en-US" altLang="zh-TW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...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21" name="直線接點 20"/>
          <p:cNvCxnSpPr/>
          <p:nvPr/>
        </p:nvCxnSpPr>
        <p:spPr>
          <a:xfrm>
            <a:off x="0" y="6302829"/>
            <a:ext cx="122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0" y="6324598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aseline="30000" dirty="0" smtClean="0"/>
              <a:t>**</a:t>
            </a:r>
            <a:r>
              <a:rPr lang="en-US" altLang="zh-TW" sz="1200" baseline="30000" dirty="0" smtClean="0"/>
              <a:t> </a:t>
            </a:r>
            <a:r>
              <a:rPr lang="zh-TW" altLang="en-US" sz="1200" dirty="0" smtClean="0"/>
              <a:t>畫布外的草稿。</a:t>
            </a:r>
            <a:endParaRPr lang="en-US" altLang="zh-TW" sz="1200" dirty="0" smtClean="0"/>
          </a:p>
        </p:txBody>
      </p:sp>
    </p:spTree>
    <p:extLst>
      <p:ext uri="{BB962C8B-B14F-4D97-AF65-F5344CB8AC3E}">
        <p14:creationId xmlns:p14="http://schemas.microsoft.com/office/powerpoint/2010/main" val="27158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1276124" y="2107066"/>
            <a:ext cx="2643868" cy="2643868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3379561" y="1279752"/>
            <a:ext cx="4298496" cy="4298496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8259355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9159243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10059130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6"/>
          <p:cNvSpPr/>
          <p:nvPr/>
        </p:nvSpPr>
        <p:spPr>
          <a:xfrm>
            <a:off x="8418650" y="3316194"/>
            <a:ext cx="260529" cy="225611"/>
          </a:xfrm>
          <a:custGeom>
            <a:avLst/>
            <a:gdLst>
              <a:gd name="connsiteX0" fmla="*/ 205065 w 605876"/>
              <a:gd name="connsiteY0" fmla="*/ 428776 h 524672"/>
              <a:gd name="connsiteX1" fmla="*/ 226551 w 605876"/>
              <a:gd name="connsiteY1" fmla="*/ 446081 h 524672"/>
              <a:gd name="connsiteX2" fmla="*/ 233109 w 605876"/>
              <a:gd name="connsiteY2" fmla="*/ 453684 h 524672"/>
              <a:gd name="connsiteX3" fmla="*/ 228349 w 605876"/>
              <a:gd name="connsiteY3" fmla="*/ 499196 h 524672"/>
              <a:gd name="connsiteX4" fmla="*/ 223377 w 605876"/>
              <a:gd name="connsiteY4" fmla="*/ 507538 h 524672"/>
              <a:gd name="connsiteX5" fmla="*/ 141188 w 605876"/>
              <a:gd name="connsiteY5" fmla="*/ 476282 h 524672"/>
              <a:gd name="connsiteX6" fmla="*/ 176835 w 605876"/>
              <a:gd name="connsiteY6" fmla="*/ 430241 h 524672"/>
              <a:gd name="connsiteX7" fmla="*/ 205065 w 605876"/>
              <a:gd name="connsiteY7" fmla="*/ 428776 h 524672"/>
              <a:gd name="connsiteX8" fmla="*/ 481191 w 605876"/>
              <a:gd name="connsiteY8" fmla="*/ 426712 h 524672"/>
              <a:gd name="connsiteX9" fmla="*/ 499583 w 605876"/>
              <a:gd name="connsiteY9" fmla="*/ 434333 h 524672"/>
              <a:gd name="connsiteX10" fmla="*/ 510478 w 605876"/>
              <a:gd name="connsiteY10" fmla="*/ 438454 h 524672"/>
              <a:gd name="connsiteX11" fmla="*/ 526874 w 605876"/>
              <a:gd name="connsiteY11" fmla="*/ 493716 h 524672"/>
              <a:gd name="connsiteX12" fmla="*/ 478851 w 605876"/>
              <a:gd name="connsiteY12" fmla="*/ 524041 h 524672"/>
              <a:gd name="connsiteX13" fmla="*/ 435059 w 605876"/>
              <a:gd name="connsiteY13" fmla="*/ 484629 h 524672"/>
              <a:gd name="connsiteX14" fmla="*/ 460022 w 605876"/>
              <a:gd name="connsiteY14" fmla="*/ 432008 h 524672"/>
              <a:gd name="connsiteX15" fmla="*/ 481191 w 605876"/>
              <a:gd name="connsiteY15" fmla="*/ 426712 h 524672"/>
              <a:gd name="connsiteX16" fmla="*/ 53061 w 605876"/>
              <a:gd name="connsiteY16" fmla="*/ 1 h 524672"/>
              <a:gd name="connsiteX17" fmla="*/ 98044 w 605876"/>
              <a:gd name="connsiteY17" fmla="*/ 2087 h 524672"/>
              <a:gd name="connsiteX18" fmla="*/ 147021 w 605876"/>
              <a:gd name="connsiteY18" fmla="*/ 21735 h 524672"/>
              <a:gd name="connsiteX19" fmla="*/ 159609 w 605876"/>
              <a:gd name="connsiteY19" fmla="*/ 48882 h 524672"/>
              <a:gd name="connsiteX20" fmla="*/ 576919 w 605876"/>
              <a:gd name="connsiteY20" fmla="*/ 34622 h 524672"/>
              <a:gd name="connsiteX21" fmla="*/ 604951 w 605876"/>
              <a:gd name="connsiteY21" fmla="*/ 62508 h 524672"/>
              <a:gd name="connsiteX22" fmla="*/ 551531 w 605876"/>
              <a:gd name="connsiteY22" fmla="*/ 185886 h 524672"/>
              <a:gd name="connsiteX23" fmla="*/ 509959 w 605876"/>
              <a:gd name="connsiteY23" fmla="*/ 288244 h 524672"/>
              <a:gd name="connsiteX24" fmla="*/ 501919 w 605876"/>
              <a:gd name="connsiteY24" fmla="*/ 295532 h 524672"/>
              <a:gd name="connsiteX25" fmla="*/ 486898 w 605876"/>
              <a:gd name="connsiteY25" fmla="*/ 302082 h 524672"/>
              <a:gd name="connsiteX26" fmla="*/ 487216 w 605876"/>
              <a:gd name="connsiteY26" fmla="*/ 302927 h 524672"/>
              <a:gd name="connsiteX27" fmla="*/ 212394 w 605876"/>
              <a:gd name="connsiteY27" fmla="*/ 303772 h 524672"/>
              <a:gd name="connsiteX28" fmla="*/ 198748 w 605876"/>
              <a:gd name="connsiteY28" fmla="*/ 360813 h 524672"/>
              <a:gd name="connsiteX29" fmla="*/ 533865 w 605876"/>
              <a:gd name="connsiteY29" fmla="*/ 360285 h 524672"/>
              <a:gd name="connsiteX30" fmla="*/ 533865 w 605876"/>
              <a:gd name="connsiteY30" fmla="*/ 403594 h 524672"/>
              <a:gd name="connsiteX31" fmla="*/ 167225 w 605876"/>
              <a:gd name="connsiteY31" fmla="*/ 406340 h 524672"/>
              <a:gd name="connsiteX32" fmla="*/ 145434 w 605876"/>
              <a:gd name="connsiteY32" fmla="*/ 377714 h 524672"/>
              <a:gd name="connsiteX33" fmla="*/ 181612 w 605876"/>
              <a:gd name="connsiteY33" fmla="*/ 279793 h 524672"/>
              <a:gd name="connsiteX34" fmla="*/ 181506 w 605876"/>
              <a:gd name="connsiteY34" fmla="*/ 279793 h 524672"/>
              <a:gd name="connsiteX35" fmla="*/ 131789 w 605876"/>
              <a:gd name="connsiteY35" fmla="*/ 122507 h 524672"/>
              <a:gd name="connsiteX36" fmla="*/ 98044 w 605876"/>
              <a:gd name="connsiteY36" fmla="*/ 47298 h 524672"/>
              <a:gd name="connsiteX37" fmla="*/ 30979 w 605876"/>
              <a:gd name="connsiteY37" fmla="*/ 45291 h 524672"/>
              <a:gd name="connsiteX38" fmla="*/ 20824 w 605876"/>
              <a:gd name="connsiteY38" fmla="*/ 47931 h 524672"/>
              <a:gd name="connsiteX39" fmla="*/ 10140 w 605876"/>
              <a:gd name="connsiteY39" fmla="*/ 8214 h 524672"/>
              <a:gd name="connsiteX40" fmla="*/ 53061 w 605876"/>
              <a:gd name="connsiteY40" fmla="*/ 1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5876" h="524672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菱形 7"/>
          <p:cNvSpPr/>
          <p:nvPr/>
        </p:nvSpPr>
        <p:spPr>
          <a:xfrm>
            <a:off x="9318538" y="3298932"/>
            <a:ext cx="260530" cy="260137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菱形 8"/>
          <p:cNvSpPr/>
          <p:nvPr/>
        </p:nvSpPr>
        <p:spPr>
          <a:xfrm>
            <a:off x="10218425" y="3339369"/>
            <a:ext cx="260530" cy="179263"/>
          </a:xfrm>
          <a:custGeom>
            <a:avLst/>
            <a:gdLst>
              <a:gd name="T0" fmla="*/ 6771 w 6827"/>
              <a:gd name="T1" fmla="*/ 2140 h 4704"/>
              <a:gd name="T2" fmla="*/ 5664 w 6827"/>
              <a:gd name="T3" fmla="*/ 664 h 4704"/>
              <a:gd name="T4" fmla="*/ 5443 w 6827"/>
              <a:gd name="T5" fmla="*/ 554 h 4704"/>
              <a:gd name="T6" fmla="*/ 4613 w 6827"/>
              <a:gd name="T7" fmla="*/ 554 h 4704"/>
              <a:gd name="T8" fmla="*/ 4613 w 6827"/>
              <a:gd name="T9" fmla="*/ 277 h 4704"/>
              <a:gd name="T10" fmla="*/ 4336 w 6827"/>
              <a:gd name="T11" fmla="*/ 0 h 4704"/>
              <a:gd name="T12" fmla="*/ 830 w 6827"/>
              <a:gd name="T13" fmla="*/ 0 h 4704"/>
              <a:gd name="T14" fmla="*/ 554 w 6827"/>
              <a:gd name="T15" fmla="*/ 277 h 4704"/>
              <a:gd name="T16" fmla="*/ 554 w 6827"/>
              <a:gd name="T17" fmla="*/ 3505 h 4704"/>
              <a:gd name="T18" fmla="*/ 277 w 6827"/>
              <a:gd name="T19" fmla="*/ 3505 h 4704"/>
              <a:gd name="T20" fmla="*/ 0 w 6827"/>
              <a:gd name="T21" fmla="*/ 3782 h 4704"/>
              <a:gd name="T22" fmla="*/ 277 w 6827"/>
              <a:gd name="T23" fmla="*/ 4059 h 4704"/>
              <a:gd name="T24" fmla="*/ 830 w 6827"/>
              <a:gd name="T25" fmla="*/ 4059 h 4704"/>
              <a:gd name="T26" fmla="*/ 830 w 6827"/>
              <a:gd name="T27" fmla="*/ 4059 h 4704"/>
              <a:gd name="T28" fmla="*/ 831 w 6827"/>
              <a:gd name="T29" fmla="*/ 4059 h 4704"/>
              <a:gd name="T30" fmla="*/ 1519 w 6827"/>
              <a:gd name="T31" fmla="*/ 4059 h 4704"/>
              <a:gd name="T32" fmla="*/ 2399 w 6827"/>
              <a:gd name="T33" fmla="*/ 4704 h 4704"/>
              <a:gd name="T34" fmla="*/ 3279 w 6827"/>
              <a:gd name="T35" fmla="*/ 4059 h 4704"/>
              <a:gd name="T36" fmla="*/ 4102 w 6827"/>
              <a:gd name="T37" fmla="*/ 4059 h 4704"/>
              <a:gd name="T38" fmla="*/ 4982 w 6827"/>
              <a:gd name="T39" fmla="*/ 4704 h 4704"/>
              <a:gd name="T40" fmla="*/ 5862 w 6827"/>
              <a:gd name="T41" fmla="*/ 4059 h 4704"/>
              <a:gd name="T42" fmla="*/ 6550 w 6827"/>
              <a:gd name="T43" fmla="*/ 4059 h 4704"/>
              <a:gd name="T44" fmla="*/ 6827 w 6827"/>
              <a:gd name="T45" fmla="*/ 3782 h 4704"/>
              <a:gd name="T46" fmla="*/ 6827 w 6827"/>
              <a:gd name="T47" fmla="*/ 2306 h 4704"/>
              <a:gd name="T48" fmla="*/ 6771 w 6827"/>
              <a:gd name="T49" fmla="*/ 2140 h 4704"/>
              <a:gd name="T50" fmla="*/ 2399 w 6827"/>
              <a:gd name="T51" fmla="*/ 4151 h 4704"/>
              <a:gd name="T52" fmla="*/ 2030 w 6827"/>
              <a:gd name="T53" fmla="*/ 3782 h 4704"/>
              <a:gd name="T54" fmla="*/ 2399 w 6827"/>
              <a:gd name="T55" fmla="*/ 3413 h 4704"/>
              <a:gd name="T56" fmla="*/ 2768 w 6827"/>
              <a:gd name="T57" fmla="*/ 3782 h 4704"/>
              <a:gd name="T58" fmla="*/ 2399 w 6827"/>
              <a:gd name="T59" fmla="*/ 4151 h 4704"/>
              <a:gd name="T60" fmla="*/ 4059 w 6827"/>
              <a:gd name="T61" fmla="*/ 831 h 4704"/>
              <a:gd name="T62" fmla="*/ 4059 w 6827"/>
              <a:gd name="T63" fmla="*/ 3505 h 4704"/>
              <a:gd name="T64" fmla="*/ 3279 w 6827"/>
              <a:gd name="T65" fmla="*/ 3505 h 4704"/>
              <a:gd name="T66" fmla="*/ 2399 w 6827"/>
              <a:gd name="T67" fmla="*/ 2859 h 4704"/>
              <a:gd name="T68" fmla="*/ 1519 w 6827"/>
              <a:gd name="T69" fmla="*/ 3505 h 4704"/>
              <a:gd name="T70" fmla="*/ 1107 w 6827"/>
              <a:gd name="T71" fmla="*/ 3505 h 4704"/>
              <a:gd name="T72" fmla="*/ 1107 w 6827"/>
              <a:gd name="T73" fmla="*/ 554 h 4704"/>
              <a:gd name="T74" fmla="*/ 4059 w 6827"/>
              <a:gd name="T75" fmla="*/ 554 h 4704"/>
              <a:gd name="T76" fmla="*/ 4059 w 6827"/>
              <a:gd name="T77" fmla="*/ 831 h 4704"/>
              <a:gd name="T78" fmla="*/ 5351 w 6827"/>
              <a:gd name="T79" fmla="*/ 3782 h 4704"/>
              <a:gd name="T80" fmla="*/ 4982 w 6827"/>
              <a:gd name="T81" fmla="*/ 4151 h 4704"/>
              <a:gd name="T82" fmla="*/ 4613 w 6827"/>
              <a:gd name="T83" fmla="*/ 3782 h 4704"/>
              <a:gd name="T84" fmla="*/ 4982 w 6827"/>
              <a:gd name="T85" fmla="*/ 3413 h 4704"/>
              <a:gd name="T86" fmla="*/ 5351 w 6827"/>
              <a:gd name="T87" fmla="*/ 3782 h 4704"/>
              <a:gd name="T88" fmla="*/ 5351 w 6827"/>
              <a:gd name="T89" fmla="*/ 3782 h 4704"/>
              <a:gd name="T90" fmla="*/ 5351 w 6827"/>
              <a:gd name="T91" fmla="*/ 3782 h 4704"/>
              <a:gd name="T92" fmla="*/ 6273 w 6827"/>
              <a:gd name="T93" fmla="*/ 3505 h 4704"/>
              <a:gd name="T94" fmla="*/ 5862 w 6827"/>
              <a:gd name="T95" fmla="*/ 3505 h 4704"/>
              <a:gd name="T96" fmla="*/ 4982 w 6827"/>
              <a:gd name="T97" fmla="*/ 2859 h 4704"/>
              <a:gd name="T98" fmla="*/ 4613 w 6827"/>
              <a:gd name="T99" fmla="*/ 2937 h 4704"/>
              <a:gd name="T100" fmla="*/ 4613 w 6827"/>
              <a:gd name="T101" fmla="*/ 1107 h 4704"/>
              <a:gd name="T102" fmla="*/ 5305 w 6827"/>
              <a:gd name="T103" fmla="*/ 1107 h 4704"/>
              <a:gd name="T104" fmla="*/ 6273 w 6827"/>
              <a:gd name="T105" fmla="*/ 2398 h 4704"/>
              <a:gd name="T106" fmla="*/ 6273 w 6827"/>
              <a:gd name="T107" fmla="*/ 3505 h 4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27" h="4704">
                <a:moveTo>
                  <a:pt x="6771" y="2140"/>
                </a:moveTo>
                <a:lnTo>
                  <a:pt x="5664" y="664"/>
                </a:lnTo>
                <a:cubicBezTo>
                  <a:pt x="5612" y="595"/>
                  <a:pt x="5530" y="554"/>
                  <a:pt x="5443" y="554"/>
                </a:cubicBezTo>
                <a:lnTo>
                  <a:pt x="4613" y="554"/>
                </a:lnTo>
                <a:lnTo>
                  <a:pt x="4613" y="277"/>
                </a:lnTo>
                <a:cubicBezTo>
                  <a:pt x="4613" y="124"/>
                  <a:pt x="4489" y="0"/>
                  <a:pt x="4336" y="0"/>
                </a:cubicBezTo>
                <a:lnTo>
                  <a:pt x="830" y="0"/>
                </a:lnTo>
                <a:cubicBezTo>
                  <a:pt x="677" y="0"/>
                  <a:pt x="554" y="124"/>
                  <a:pt x="554" y="277"/>
                </a:cubicBezTo>
                <a:lnTo>
                  <a:pt x="554" y="3505"/>
                </a:lnTo>
                <a:lnTo>
                  <a:pt x="277" y="3505"/>
                </a:lnTo>
                <a:cubicBezTo>
                  <a:pt x="124" y="3505"/>
                  <a:pt x="0" y="3629"/>
                  <a:pt x="0" y="3782"/>
                </a:cubicBezTo>
                <a:cubicBezTo>
                  <a:pt x="0" y="3935"/>
                  <a:pt x="124" y="4059"/>
                  <a:pt x="277" y="4059"/>
                </a:cubicBezTo>
                <a:lnTo>
                  <a:pt x="830" y="4059"/>
                </a:lnTo>
                <a:cubicBezTo>
                  <a:pt x="830" y="4059"/>
                  <a:pt x="830" y="4059"/>
                  <a:pt x="830" y="4059"/>
                </a:cubicBezTo>
                <a:cubicBezTo>
                  <a:pt x="831" y="4059"/>
                  <a:pt x="831" y="4059"/>
                  <a:pt x="831" y="4059"/>
                </a:cubicBezTo>
                <a:lnTo>
                  <a:pt x="1519" y="4059"/>
                </a:lnTo>
                <a:cubicBezTo>
                  <a:pt x="1636" y="4433"/>
                  <a:pt x="1986" y="4704"/>
                  <a:pt x="2399" y="4704"/>
                </a:cubicBezTo>
                <a:cubicBezTo>
                  <a:pt x="2811" y="4704"/>
                  <a:pt x="3161" y="4433"/>
                  <a:pt x="3279" y="4059"/>
                </a:cubicBezTo>
                <a:lnTo>
                  <a:pt x="4102" y="4059"/>
                </a:lnTo>
                <a:cubicBezTo>
                  <a:pt x="4219" y="4433"/>
                  <a:pt x="4569" y="4704"/>
                  <a:pt x="4982" y="4704"/>
                </a:cubicBezTo>
                <a:cubicBezTo>
                  <a:pt x="5394" y="4704"/>
                  <a:pt x="5744" y="4433"/>
                  <a:pt x="5862" y="4059"/>
                </a:cubicBezTo>
                <a:lnTo>
                  <a:pt x="6550" y="4059"/>
                </a:lnTo>
                <a:cubicBezTo>
                  <a:pt x="6703" y="4059"/>
                  <a:pt x="6827" y="3935"/>
                  <a:pt x="6827" y="3782"/>
                </a:cubicBezTo>
                <a:lnTo>
                  <a:pt x="6827" y="2306"/>
                </a:lnTo>
                <a:cubicBezTo>
                  <a:pt x="6827" y="2246"/>
                  <a:pt x="6807" y="2188"/>
                  <a:pt x="6771" y="2140"/>
                </a:cubicBezTo>
                <a:close/>
                <a:moveTo>
                  <a:pt x="2399" y="4151"/>
                </a:moveTo>
                <a:cubicBezTo>
                  <a:pt x="2195" y="4151"/>
                  <a:pt x="2030" y="3985"/>
                  <a:pt x="2030" y="3782"/>
                </a:cubicBezTo>
                <a:cubicBezTo>
                  <a:pt x="2030" y="3578"/>
                  <a:pt x="2195" y="3413"/>
                  <a:pt x="2399" y="3413"/>
                </a:cubicBezTo>
                <a:cubicBezTo>
                  <a:pt x="2602" y="3413"/>
                  <a:pt x="2768" y="3578"/>
                  <a:pt x="2768" y="3782"/>
                </a:cubicBezTo>
                <a:cubicBezTo>
                  <a:pt x="2768" y="3985"/>
                  <a:pt x="2602" y="4151"/>
                  <a:pt x="2399" y="4151"/>
                </a:cubicBezTo>
                <a:close/>
                <a:moveTo>
                  <a:pt x="4059" y="831"/>
                </a:moveTo>
                <a:lnTo>
                  <a:pt x="4059" y="3505"/>
                </a:lnTo>
                <a:lnTo>
                  <a:pt x="3279" y="3505"/>
                </a:lnTo>
                <a:cubicBezTo>
                  <a:pt x="3161" y="3131"/>
                  <a:pt x="2811" y="2859"/>
                  <a:pt x="2399" y="2859"/>
                </a:cubicBezTo>
                <a:cubicBezTo>
                  <a:pt x="1986" y="2859"/>
                  <a:pt x="1636" y="3131"/>
                  <a:pt x="1519" y="3505"/>
                </a:cubicBezTo>
                <a:lnTo>
                  <a:pt x="1107" y="3505"/>
                </a:lnTo>
                <a:lnTo>
                  <a:pt x="1107" y="554"/>
                </a:lnTo>
                <a:lnTo>
                  <a:pt x="4059" y="554"/>
                </a:lnTo>
                <a:lnTo>
                  <a:pt x="4059" y="831"/>
                </a:lnTo>
                <a:close/>
                <a:moveTo>
                  <a:pt x="5351" y="3782"/>
                </a:moveTo>
                <a:cubicBezTo>
                  <a:pt x="5351" y="3985"/>
                  <a:pt x="5185" y="4151"/>
                  <a:pt x="4982" y="4151"/>
                </a:cubicBezTo>
                <a:cubicBezTo>
                  <a:pt x="4778" y="4151"/>
                  <a:pt x="4613" y="3985"/>
                  <a:pt x="4613" y="3782"/>
                </a:cubicBezTo>
                <a:cubicBezTo>
                  <a:pt x="4613" y="3578"/>
                  <a:pt x="4778" y="3413"/>
                  <a:pt x="4982" y="3413"/>
                </a:cubicBezTo>
                <a:cubicBezTo>
                  <a:pt x="5185" y="3413"/>
                  <a:pt x="5351" y="3578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lose/>
                <a:moveTo>
                  <a:pt x="6273" y="3505"/>
                </a:moveTo>
                <a:lnTo>
                  <a:pt x="5862" y="3505"/>
                </a:lnTo>
                <a:cubicBezTo>
                  <a:pt x="5744" y="3131"/>
                  <a:pt x="5394" y="2859"/>
                  <a:pt x="4982" y="2859"/>
                </a:cubicBezTo>
                <a:cubicBezTo>
                  <a:pt x="4850" y="2859"/>
                  <a:pt x="4726" y="2887"/>
                  <a:pt x="4613" y="2937"/>
                </a:cubicBezTo>
                <a:lnTo>
                  <a:pt x="4613" y="1107"/>
                </a:lnTo>
                <a:lnTo>
                  <a:pt x="5305" y="1107"/>
                </a:lnTo>
                <a:lnTo>
                  <a:pt x="6273" y="2398"/>
                </a:lnTo>
                <a:lnTo>
                  <a:pt x="6273" y="3505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文本框 9"/>
          <p:cNvSpPr txBox="1"/>
          <p:nvPr/>
        </p:nvSpPr>
        <p:spPr>
          <a:xfrm>
            <a:off x="2069512" y="2321004"/>
            <a:ext cx="105709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4</a:t>
            </a:r>
            <a:endParaRPr lang="zh-CN" altLang="en-US" sz="138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576637" y="2894340"/>
            <a:ext cx="3904343" cy="1009444"/>
            <a:chOff x="3576637" y="2784170"/>
            <a:chExt cx="3904343" cy="1009444"/>
          </a:xfrm>
        </p:grpSpPr>
        <p:sp>
          <p:nvSpPr>
            <p:cNvPr id="17" name="文本框 10"/>
            <p:cNvSpPr txBox="1"/>
            <p:nvPr/>
          </p:nvSpPr>
          <p:spPr>
            <a:xfrm>
              <a:off x="3576637" y="2784170"/>
              <a:ext cx="3904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zh-TW" altLang="en-US" sz="4800" dirty="0">
                  <a:latin typeface="Noto Sans CJK TC Black" pitchFamily="34" charset="-120"/>
                  <a:ea typeface="Noto Sans CJK TC Black" pitchFamily="34" charset="-120"/>
                </a:rPr>
                <a:t>表</a:t>
              </a:r>
              <a:endParaRPr lang="zh-CN" altLang="en-US" sz="4800" dirty="0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19" name="文本框 11"/>
            <p:cNvSpPr txBox="1"/>
            <p:nvPr/>
          </p:nvSpPr>
          <p:spPr>
            <a:xfrm>
              <a:off x="4172950" y="3467563"/>
              <a:ext cx="2711716" cy="326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n-US" altLang="zh-CN" sz="1400" dirty="0" smtClean="0"/>
                <a:t>tables</a:t>
              </a:r>
              <a:endParaRPr lang="en-US" altLang="zh-CN" sz="1400" dirty="0"/>
            </a:p>
          </p:txBody>
        </p:sp>
      </p:grpSp>
      <p:sp>
        <p:nvSpPr>
          <p:cNvPr id="20" name="文本框 12"/>
          <p:cNvSpPr txBox="1"/>
          <p:nvPr/>
        </p:nvSpPr>
        <p:spPr>
          <a:xfrm>
            <a:off x="2004878" y="3291487"/>
            <a:ext cx="1215388" cy="400110"/>
          </a:xfrm>
          <a:prstGeom prst="rect">
            <a:avLst/>
          </a:prstGeom>
          <a:solidFill>
            <a:srgbClr val="FCFCFC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PART 04</a:t>
            </a:r>
            <a:endParaRPr lang="zh-CN" altLang="en-US" sz="20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手繪多邊形 108"/>
          <p:cNvSpPr/>
          <p:nvPr/>
        </p:nvSpPr>
        <p:spPr>
          <a:xfrm>
            <a:off x="12772222" y="1074320"/>
            <a:ext cx="144000" cy="123942"/>
          </a:xfrm>
          <a:custGeom>
            <a:avLst/>
            <a:gdLst>
              <a:gd name="connsiteX0" fmla="*/ 115842 w 144000"/>
              <a:gd name="connsiteY0" fmla="*/ 50796 h 123942"/>
              <a:gd name="connsiteX1" fmla="*/ 116034 w 144000"/>
              <a:gd name="connsiteY1" fmla="*/ 51044 h 123942"/>
              <a:gd name="connsiteX2" fmla="*/ 116034 w 144000"/>
              <a:gd name="connsiteY2" fmla="*/ 50796 h 123942"/>
              <a:gd name="connsiteX3" fmla="*/ 72000 w 144000"/>
              <a:gd name="connsiteY3" fmla="*/ 0 h 123942"/>
              <a:gd name="connsiteX4" fmla="*/ 144000 w 144000"/>
              <a:gd name="connsiteY4" fmla="*/ 72000 h 123942"/>
              <a:gd name="connsiteX5" fmla="*/ 122912 w 144000"/>
              <a:gd name="connsiteY5" fmla="*/ 122912 h 123942"/>
              <a:gd name="connsiteX6" fmla="*/ 122686 w 144000"/>
              <a:gd name="connsiteY6" fmla="*/ 123064 h 123942"/>
              <a:gd name="connsiteX7" fmla="*/ 122607 w 144000"/>
              <a:gd name="connsiteY7" fmla="*/ 103158 h 123942"/>
              <a:gd name="connsiteX8" fmla="*/ 122692 w 144000"/>
              <a:gd name="connsiteY8" fmla="*/ 103158 h 123942"/>
              <a:gd name="connsiteX9" fmla="*/ 72782 w 144000"/>
              <a:gd name="connsiteY9" fmla="*/ 56781 h 123942"/>
              <a:gd name="connsiteX10" fmla="*/ 22616 w 144000"/>
              <a:gd name="connsiteY10" fmla="*/ 106875 h 123942"/>
              <a:gd name="connsiteX11" fmla="*/ 22616 w 144000"/>
              <a:gd name="connsiteY11" fmla="*/ 123942 h 123942"/>
              <a:gd name="connsiteX12" fmla="*/ 21088 w 144000"/>
              <a:gd name="connsiteY12" fmla="*/ 122912 h 123942"/>
              <a:gd name="connsiteX13" fmla="*/ 0 w 144000"/>
              <a:gd name="connsiteY13" fmla="*/ 72000 h 123942"/>
              <a:gd name="connsiteX14" fmla="*/ 72000 w 144000"/>
              <a:gd name="connsiteY14" fmla="*/ 0 h 12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000" h="123942">
                <a:moveTo>
                  <a:pt x="115842" y="50796"/>
                </a:moveTo>
                <a:lnTo>
                  <a:pt x="116034" y="51044"/>
                </a:lnTo>
                <a:lnTo>
                  <a:pt x="116034" y="50796"/>
                </a:lnTo>
                <a:close/>
                <a:moveTo>
                  <a:pt x="72000" y="0"/>
                </a:moveTo>
                <a:cubicBezTo>
                  <a:pt x="111765" y="0"/>
                  <a:pt x="144000" y="32235"/>
                  <a:pt x="144000" y="72000"/>
                </a:cubicBezTo>
                <a:cubicBezTo>
                  <a:pt x="144000" y="91883"/>
                  <a:pt x="135941" y="109883"/>
                  <a:pt x="122912" y="122912"/>
                </a:cubicBezTo>
                <a:lnTo>
                  <a:pt x="122686" y="123064"/>
                </a:lnTo>
                <a:lnTo>
                  <a:pt x="122607" y="103158"/>
                </a:lnTo>
                <a:lnTo>
                  <a:pt x="122692" y="103158"/>
                </a:lnTo>
                <a:cubicBezTo>
                  <a:pt x="122692" y="77985"/>
                  <a:pt x="99767" y="56781"/>
                  <a:pt x="72782" y="56781"/>
                </a:cubicBezTo>
                <a:cubicBezTo>
                  <a:pt x="45118" y="56781"/>
                  <a:pt x="22616" y="79252"/>
                  <a:pt x="22616" y="106875"/>
                </a:cubicBezTo>
                <a:lnTo>
                  <a:pt x="22616" y="123942"/>
                </a:lnTo>
                <a:lnTo>
                  <a:pt x="21088" y="122912"/>
                </a:lnTo>
                <a:cubicBezTo>
                  <a:pt x="8059" y="109883"/>
                  <a:pt x="0" y="91883"/>
                  <a:pt x="0" y="72000"/>
                </a:cubicBezTo>
                <a:cubicBezTo>
                  <a:pt x="0" y="32235"/>
                  <a:pt x="32235" y="0"/>
                  <a:pt x="72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卡尼莎三角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Kanizsa</a:t>
            </a:r>
            <a:r>
              <a:rPr lang="en-US" altLang="zh-TW" dirty="0" smtClean="0"/>
              <a:t> triangle)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36</a:t>
            </a:fld>
            <a:endParaRPr lang="zh-TW" altLang="en-US"/>
          </a:p>
        </p:txBody>
      </p:sp>
      <p:grpSp>
        <p:nvGrpSpPr>
          <p:cNvPr id="43" name="群組 42"/>
          <p:cNvGrpSpPr/>
          <p:nvPr/>
        </p:nvGrpSpPr>
        <p:grpSpPr>
          <a:xfrm>
            <a:off x="2246724" y="1873409"/>
            <a:ext cx="4505059" cy="4415860"/>
            <a:chOff x="3836080" y="1594634"/>
            <a:chExt cx="4505059" cy="4415860"/>
          </a:xfrm>
        </p:grpSpPr>
        <p:grpSp>
          <p:nvGrpSpPr>
            <p:cNvPr id="19" name="群組 18"/>
            <p:cNvGrpSpPr/>
            <p:nvPr/>
          </p:nvGrpSpPr>
          <p:grpSpPr>
            <a:xfrm>
              <a:off x="3836080" y="2018376"/>
              <a:ext cx="4505059" cy="3992118"/>
              <a:chOff x="3836080" y="2018376"/>
              <a:chExt cx="4505059" cy="3992118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7538252" y="2018376"/>
                <a:ext cx="802887" cy="802888"/>
              </a:xfrm>
              <a:custGeom>
                <a:avLst/>
                <a:gdLst/>
                <a:ahLst/>
                <a:cxnLst/>
                <a:rect l="l" t="t" r="r" b="b"/>
                <a:pathLst>
                  <a:path w="802887" h="802888">
                    <a:moveTo>
                      <a:pt x="401443" y="0"/>
                    </a:moveTo>
                    <a:cubicBezTo>
                      <a:pt x="623154" y="0"/>
                      <a:pt x="802887" y="179733"/>
                      <a:pt x="802887" y="401444"/>
                    </a:cubicBezTo>
                    <a:cubicBezTo>
                      <a:pt x="802887" y="623155"/>
                      <a:pt x="623154" y="802888"/>
                      <a:pt x="401443" y="802888"/>
                    </a:cubicBezTo>
                    <a:cubicBezTo>
                      <a:pt x="328908" y="802888"/>
                      <a:pt x="260866" y="783650"/>
                      <a:pt x="203024" y="748457"/>
                    </a:cubicBezTo>
                    <a:lnTo>
                      <a:pt x="404298" y="401432"/>
                    </a:lnTo>
                    <a:lnTo>
                      <a:pt x="0" y="401432"/>
                    </a:lnTo>
                    <a:cubicBezTo>
                      <a:pt x="6" y="179727"/>
                      <a:pt x="179736" y="0"/>
                      <a:pt x="401443" y="0"/>
                    </a:cubicBez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687184" y="5261499"/>
                <a:ext cx="802888" cy="748995"/>
              </a:xfrm>
              <a:custGeom>
                <a:avLst/>
                <a:gdLst/>
                <a:ahLst/>
                <a:cxnLst/>
                <a:rect l="l" t="t" r="r" b="b"/>
                <a:pathLst>
                  <a:path w="802888" h="748995">
                    <a:moveTo>
                      <a:pt x="204017" y="0"/>
                    </a:moveTo>
                    <a:lnTo>
                      <a:pt x="405601" y="347559"/>
                    </a:lnTo>
                    <a:lnTo>
                      <a:pt x="605195" y="3432"/>
                    </a:lnTo>
                    <a:cubicBezTo>
                      <a:pt x="723878" y="72005"/>
                      <a:pt x="802888" y="200552"/>
                      <a:pt x="802888" y="347551"/>
                    </a:cubicBezTo>
                    <a:cubicBezTo>
                      <a:pt x="802888" y="569262"/>
                      <a:pt x="623155" y="748995"/>
                      <a:pt x="401444" y="748995"/>
                    </a:cubicBezTo>
                    <a:cubicBezTo>
                      <a:pt x="179733" y="748995"/>
                      <a:pt x="0" y="569262"/>
                      <a:pt x="0" y="347551"/>
                    </a:cubicBezTo>
                    <a:cubicBezTo>
                      <a:pt x="0" y="197971"/>
                      <a:pt x="81810" y="67497"/>
                      <a:pt x="204017" y="0"/>
                    </a:cubicBez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橢圓 8"/>
              <p:cNvSpPr/>
              <p:nvPr/>
            </p:nvSpPr>
            <p:spPr>
              <a:xfrm>
                <a:off x="3836080" y="2018376"/>
                <a:ext cx="802887" cy="802888"/>
              </a:xfrm>
              <a:custGeom>
                <a:avLst/>
                <a:gdLst/>
                <a:ahLst/>
                <a:cxnLst/>
                <a:rect l="l" t="t" r="r" b="b"/>
                <a:pathLst>
                  <a:path w="802887" h="802888">
                    <a:moveTo>
                      <a:pt x="401444" y="0"/>
                    </a:moveTo>
                    <a:cubicBezTo>
                      <a:pt x="623151" y="0"/>
                      <a:pt x="802882" y="179727"/>
                      <a:pt x="802887" y="401432"/>
                    </a:cubicBezTo>
                    <a:lnTo>
                      <a:pt x="406941" y="401432"/>
                    </a:lnTo>
                    <a:lnTo>
                      <a:pt x="606216" y="745009"/>
                    </a:lnTo>
                    <a:cubicBezTo>
                      <a:pt x="546880" y="782251"/>
                      <a:pt x="476572" y="802888"/>
                      <a:pt x="401444" y="802888"/>
                    </a:cubicBezTo>
                    <a:cubicBezTo>
                      <a:pt x="179733" y="802888"/>
                      <a:pt x="0" y="623155"/>
                      <a:pt x="0" y="401444"/>
                    </a:cubicBezTo>
                    <a:cubicBezTo>
                      <a:pt x="0" y="179733"/>
                      <a:pt x="179733" y="0"/>
                      <a:pt x="401444" y="0"/>
                    </a:cubicBez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2" name="群組 41"/>
            <p:cNvGrpSpPr/>
            <p:nvPr/>
          </p:nvGrpSpPr>
          <p:grpSpPr>
            <a:xfrm>
              <a:off x="3930183" y="1594634"/>
              <a:ext cx="4323096" cy="3278101"/>
              <a:chOff x="3930183" y="1594634"/>
              <a:chExt cx="4323096" cy="3278101"/>
            </a:xfrm>
          </p:grpSpPr>
          <p:grpSp>
            <p:nvGrpSpPr>
              <p:cNvPr id="25" name="群組 24"/>
              <p:cNvGrpSpPr/>
              <p:nvPr/>
            </p:nvGrpSpPr>
            <p:grpSpPr>
              <a:xfrm>
                <a:off x="5613400" y="1594634"/>
                <a:ext cx="965200" cy="825174"/>
                <a:chOff x="5613400" y="1594634"/>
                <a:chExt cx="965200" cy="825174"/>
              </a:xfrm>
            </p:grpSpPr>
            <p:cxnSp>
              <p:nvCxnSpPr>
                <p:cNvPr id="21" name="直線接點 20"/>
                <p:cNvCxnSpPr/>
                <p:nvPr/>
              </p:nvCxnSpPr>
              <p:spPr>
                <a:xfrm flipH="1">
                  <a:off x="5613400" y="1594634"/>
                  <a:ext cx="479385" cy="825174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接點 21"/>
                <p:cNvCxnSpPr/>
                <p:nvPr/>
              </p:nvCxnSpPr>
              <p:spPr>
                <a:xfrm>
                  <a:off x="6092785" y="1594634"/>
                  <a:ext cx="485815" cy="825174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群組 30"/>
              <p:cNvGrpSpPr/>
              <p:nvPr/>
            </p:nvGrpSpPr>
            <p:grpSpPr>
              <a:xfrm rot="14399282" flipH="1">
                <a:off x="3985719" y="3560272"/>
                <a:ext cx="1256927" cy="1368000"/>
                <a:chOff x="5174804" y="1497425"/>
                <a:chExt cx="1256927" cy="1368000"/>
              </a:xfrm>
            </p:grpSpPr>
            <p:cxnSp>
              <p:nvCxnSpPr>
                <p:cNvPr id="32" name="直線接點 31"/>
                <p:cNvCxnSpPr/>
                <p:nvPr/>
              </p:nvCxnSpPr>
              <p:spPr>
                <a:xfrm rot="14399282" flipH="1" flipV="1">
                  <a:off x="5420653" y="1589543"/>
                  <a:ext cx="680747" cy="1172446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接點 32"/>
                <p:cNvCxnSpPr/>
                <p:nvPr/>
              </p:nvCxnSpPr>
              <p:spPr>
                <a:xfrm rot="14399282" flipH="1">
                  <a:off x="5747731" y="2181425"/>
                  <a:ext cx="13680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群組 38"/>
              <p:cNvGrpSpPr/>
              <p:nvPr/>
            </p:nvGrpSpPr>
            <p:grpSpPr>
              <a:xfrm rot="7200718">
                <a:off x="6940815" y="3560272"/>
                <a:ext cx="1256927" cy="1368000"/>
                <a:chOff x="5174804" y="1497425"/>
                <a:chExt cx="1256927" cy="1368000"/>
              </a:xfrm>
            </p:grpSpPr>
            <p:cxnSp>
              <p:nvCxnSpPr>
                <p:cNvPr id="40" name="直線接點 39"/>
                <p:cNvCxnSpPr/>
                <p:nvPr/>
              </p:nvCxnSpPr>
              <p:spPr>
                <a:xfrm rot="14399282" flipH="1" flipV="1">
                  <a:off x="5420653" y="1589543"/>
                  <a:ext cx="680747" cy="1172446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接點 40"/>
                <p:cNvCxnSpPr/>
                <p:nvPr/>
              </p:nvCxnSpPr>
              <p:spPr>
                <a:xfrm rot="14399282" flipH="1">
                  <a:off x="5747731" y="2181425"/>
                  <a:ext cx="13680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" name="群組 4"/>
          <p:cNvGrpSpPr/>
          <p:nvPr/>
        </p:nvGrpSpPr>
        <p:grpSpPr>
          <a:xfrm>
            <a:off x="8631622" y="3217543"/>
            <a:ext cx="1837120" cy="969762"/>
            <a:chOff x="9230352" y="3043367"/>
            <a:chExt cx="1837120" cy="969762"/>
          </a:xfrm>
        </p:grpSpPr>
        <p:sp>
          <p:nvSpPr>
            <p:cNvPr id="44" name="文字方塊 43"/>
            <p:cNvSpPr txBox="1"/>
            <p:nvPr/>
          </p:nvSpPr>
          <p:spPr>
            <a:xfrm>
              <a:off x="9600404" y="3067381"/>
              <a:ext cx="1467068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zh-TW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錯覺</a:t>
              </a:r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？</a:t>
              </a:r>
              <a:endPara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>
                <a:spcAft>
                  <a:spcPts val="1800"/>
                </a:spcAft>
              </a:pPr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腦部的捷徑</a:t>
              </a:r>
              <a:endPara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9230352" y="3043367"/>
              <a:ext cx="407691" cy="407692"/>
              <a:chOff x="5082895" y="2828652"/>
              <a:chExt cx="510880" cy="510881"/>
            </a:xfrm>
          </p:grpSpPr>
          <p:sp>
            <p:nvSpPr>
              <p:cNvPr id="20" name="îṣľîḓe"/>
              <p:cNvSpPr/>
              <p:nvPr/>
            </p:nvSpPr>
            <p:spPr bwMode="auto">
              <a:xfrm>
                <a:off x="5082895" y="2828652"/>
                <a:ext cx="510880" cy="510881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3" name="îšḷiḋé"/>
              <p:cNvSpPr>
                <a:spLocks/>
              </p:cNvSpPr>
              <p:nvPr/>
            </p:nvSpPr>
            <p:spPr bwMode="auto">
              <a:xfrm>
                <a:off x="5186082" y="2932068"/>
                <a:ext cx="304503" cy="304043"/>
              </a:xfrm>
              <a:custGeom>
                <a:avLst/>
                <a:gdLst>
                  <a:gd name="connsiteX0" fmla="*/ 264400 w 607639"/>
                  <a:gd name="connsiteY0" fmla="*/ 371924 h 606722"/>
                  <a:gd name="connsiteX1" fmla="*/ 209306 w 607639"/>
                  <a:gd name="connsiteY1" fmla="*/ 398407 h 606722"/>
                  <a:gd name="connsiteX2" fmla="*/ 171212 w 607639"/>
                  <a:gd name="connsiteY2" fmla="*/ 423290 h 606722"/>
                  <a:gd name="connsiteX3" fmla="*/ 196756 w 607639"/>
                  <a:gd name="connsiteY3" fmla="*/ 433510 h 606722"/>
                  <a:gd name="connsiteX4" fmla="*/ 410813 w 607639"/>
                  <a:gd name="connsiteY4" fmla="*/ 433510 h 606722"/>
                  <a:gd name="connsiteX5" fmla="*/ 436358 w 607639"/>
                  <a:gd name="connsiteY5" fmla="*/ 423290 h 606722"/>
                  <a:gd name="connsiteX6" fmla="*/ 398352 w 607639"/>
                  <a:gd name="connsiteY6" fmla="*/ 398407 h 606722"/>
                  <a:gd name="connsiteX7" fmla="*/ 342368 w 607639"/>
                  <a:gd name="connsiteY7" fmla="*/ 372457 h 606722"/>
                  <a:gd name="connsiteX8" fmla="*/ 303740 w 607639"/>
                  <a:gd name="connsiteY8" fmla="*/ 382499 h 606722"/>
                  <a:gd name="connsiteX9" fmla="*/ 264400 w 607639"/>
                  <a:gd name="connsiteY9" fmla="*/ 371924 h 606722"/>
                  <a:gd name="connsiteX10" fmla="*/ 303740 w 607639"/>
                  <a:gd name="connsiteY10" fmla="*/ 173124 h 606722"/>
                  <a:gd name="connsiteX11" fmla="*/ 236720 w 607639"/>
                  <a:gd name="connsiteY11" fmla="*/ 262970 h 606722"/>
                  <a:gd name="connsiteX12" fmla="*/ 303740 w 607639"/>
                  <a:gd name="connsiteY12" fmla="*/ 352906 h 606722"/>
                  <a:gd name="connsiteX13" fmla="*/ 370850 w 607639"/>
                  <a:gd name="connsiteY13" fmla="*/ 262970 h 606722"/>
                  <a:gd name="connsiteX14" fmla="*/ 303740 w 607639"/>
                  <a:gd name="connsiteY14" fmla="*/ 173124 h 606722"/>
                  <a:gd name="connsiteX15" fmla="*/ 303740 w 607639"/>
                  <a:gd name="connsiteY15" fmla="*/ 143530 h 606722"/>
                  <a:gd name="connsiteX16" fmla="*/ 400489 w 607639"/>
                  <a:gd name="connsiteY16" fmla="*/ 262970 h 606722"/>
                  <a:gd name="connsiteX17" fmla="*/ 368981 w 607639"/>
                  <a:gd name="connsiteY17" fmla="*/ 350684 h 606722"/>
                  <a:gd name="connsiteX18" fmla="*/ 410902 w 607639"/>
                  <a:gd name="connsiteY18" fmla="*/ 371568 h 606722"/>
                  <a:gd name="connsiteX19" fmla="*/ 466085 w 607639"/>
                  <a:gd name="connsiteY19" fmla="*/ 423290 h 606722"/>
                  <a:gd name="connsiteX20" fmla="*/ 410813 w 607639"/>
                  <a:gd name="connsiteY20" fmla="*/ 463192 h 606722"/>
                  <a:gd name="connsiteX21" fmla="*/ 196756 w 607639"/>
                  <a:gd name="connsiteY21" fmla="*/ 463192 h 606722"/>
                  <a:gd name="connsiteX22" fmla="*/ 141484 w 607639"/>
                  <a:gd name="connsiteY22" fmla="*/ 423290 h 606722"/>
                  <a:gd name="connsiteX23" fmla="*/ 196578 w 607639"/>
                  <a:gd name="connsiteY23" fmla="*/ 371657 h 606722"/>
                  <a:gd name="connsiteX24" fmla="*/ 238589 w 607639"/>
                  <a:gd name="connsiteY24" fmla="*/ 350773 h 606722"/>
                  <a:gd name="connsiteX25" fmla="*/ 206992 w 607639"/>
                  <a:gd name="connsiteY25" fmla="*/ 262970 h 606722"/>
                  <a:gd name="connsiteX26" fmla="*/ 303740 w 607639"/>
                  <a:gd name="connsiteY26" fmla="*/ 143530 h 606722"/>
                  <a:gd name="connsiteX27" fmla="*/ 288644 w 607639"/>
                  <a:gd name="connsiteY27" fmla="*/ 31105 h 606722"/>
                  <a:gd name="connsiteX28" fmla="*/ 31152 w 607639"/>
                  <a:gd name="connsiteY28" fmla="*/ 288209 h 606722"/>
                  <a:gd name="connsiteX29" fmla="*/ 91141 w 607639"/>
                  <a:gd name="connsiteY29" fmla="*/ 288209 h 606722"/>
                  <a:gd name="connsiteX30" fmla="*/ 91141 w 607639"/>
                  <a:gd name="connsiteY30" fmla="*/ 318514 h 606722"/>
                  <a:gd name="connsiteX31" fmla="*/ 31152 w 607639"/>
                  <a:gd name="connsiteY31" fmla="*/ 318514 h 606722"/>
                  <a:gd name="connsiteX32" fmla="*/ 288644 w 607639"/>
                  <a:gd name="connsiteY32" fmla="*/ 575617 h 606722"/>
                  <a:gd name="connsiteX33" fmla="*/ 288644 w 607639"/>
                  <a:gd name="connsiteY33" fmla="*/ 515718 h 606722"/>
                  <a:gd name="connsiteX34" fmla="*/ 318995 w 607639"/>
                  <a:gd name="connsiteY34" fmla="*/ 515718 h 606722"/>
                  <a:gd name="connsiteX35" fmla="*/ 318995 w 607639"/>
                  <a:gd name="connsiteY35" fmla="*/ 575617 h 606722"/>
                  <a:gd name="connsiteX36" fmla="*/ 576487 w 607639"/>
                  <a:gd name="connsiteY36" fmla="*/ 318514 h 606722"/>
                  <a:gd name="connsiteX37" fmla="*/ 516498 w 607639"/>
                  <a:gd name="connsiteY37" fmla="*/ 318514 h 606722"/>
                  <a:gd name="connsiteX38" fmla="*/ 516498 w 607639"/>
                  <a:gd name="connsiteY38" fmla="*/ 288209 h 606722"/>
                  <a:gd name="connsiteX39" fmla="*/ 576487 w 607639"/>
                  <a:gd name="connsiteY39" fmla="*/ 288209 h 606722"/>
                  <a:gd name="connsiteX40" fmla="*/ 318995 w 607639"/>
                  <a:gd name="connsiteY40" fmla="*/ 31105 h 606722"/>
                  <a:gd name="connsiteX41" fmla="*/ 318995 w 607639"/>
                  <a:gd name="connsiteY41" fmla="*/ 91004 h 606722"/>
                  <a:gd name="connsiteX42" fmla="*/ 288644 w 607639"/>
                  <a:gd name="connsiteY42" fmla="*/ 91004 h 606722"/>
                  <a:gd name="connsiteX43" fmla="*/ 303775 w 607639"/>
                  <a:gd name="connsiteY43" fmla="*/ 0 h 606722"/>
                  <a:gd name="connsiteX44" fmla="*/ 607639 w 607639"/>
                  <a:gd name="connsiteY44" fmla="*/ 303317 h 606722"/>
                  <a:gd name="connsiteX45" fmla="*/ 303775 w 607639"/>
                  <a:gd name="connsiteY45" fmla="*/ 606722 h 606722"/>
                  <a:gd name="connsiteX46" fmla="*/ 0 w 607639"/>
                  <a:gd name="connsiteY46" fmla="*/ 303317 h 606722"/>
                  <a:gd name="connsiteX47" fmla="*/ 303775 w 607639"/>
                  <a:gd name="connsiteY47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07639" h="606722">
                    <a:moveTo>
                      <a:pt x="264400" y="371924"/>
                    </a:moveTo>
                    <a:cubicBezTo>
                      <a:pt x="249625" y="379033"/>
                      <a:pt x="214557" y="395918"/>
                      <a:pt x="209306" y="398407"/>
                    </a:cubicBezTo>
                    <a:cubicBezTo>
                      <a:pt x="175929" y="413870"/>
                      <a:pt x="171212" y="416536"/>
                      <a:pt x="171212" y="423290"/>
                    </a:cubicBezTo>
                    <a:cubicBezTo>
                      <a:pt x="171212" y="432088"/>
                      <a:pt x="177531" y="433510"/>
                      <a:pt x="196756" y="433510"/>
                    </a:cubicBezTo>
                    <a:lnTo>
                      <a:pt x="410813" y="433510"/>
                    </a:lnTo>
                    <a:cubicBezTo>
                      <a:pt x="429949" y="433510"/>
                      <a:pt x="436358" y="432088"/>
                      <a:pt x="436358" y="423290"/>
                    </a:cubicBezTo>
                    <a:cubicBezTo>
                      <a:pt x="436358" y="416536"/>
                      <a:pt x="431551" y="413870"/>
                      <a:pt x="398352" y="398407"/>
                    </a:cubicBezTo>
                    <a:cubicBezTo>
                      <a:pt x="393813" y="396363"/>
                      <a:pt x="362216" y="381699"/>
                      <a:pt x="342368" y="372457"/>
                    </a:cubicBezTo>
                    <a:cubicBezTo>
                      <a:pt x="330531" y="378856"/>
                      <a:pt x="317536" y="382499"/>
                      <a:pt x="303740" y="382499"/>
                    </a:cubicBezTo>
                    <a:cubicBezTo>
                      <a:pt x="289766" y="382499"/>
                      <a:pt x="276416" y="378589"/>
                      <a:pt x="264400" y="371924"/>
                    </a:cubicBezTo>
                    <a:close/>
                    <a:moveTo>
                      <a:pt x="303740" y="173124"/>
                    </a:moveTo>
                    <a:cubicBezTo>
                      <a:pt x="266803" y="173124"/>
                      <a:pt x="236720" y="213470"/>
                      <a:pt x="236720" y="262970"/>
                    </a:cubicBezTo>
                    <a:cubicBezTo>
                      <a:pt x="236720" y="312559"/>
                      <a:pt x="266803" y="352906"/>
                      <a:pt x="303740" y="352906"/>
                    </a:cubicBezTo>
                    <a:cubicBezTo>
                      <a:pt x="340766" y="352906"/>
                      <a:pt x="370850" y="312559"/>
                      <a:pt x="370850" y="262970"/>
                    </a:cubicBezTo>
                    <a:cubicBezTo>
                      <a:pt x="370850" y="213470"/>
                      <a:pt x="340766" y="173124"/>
                      <a:pt x="303740" y="173124"/>
                    </a:cubicBezTo>
                    <a:close/>
                    <a:moveTo>
                      <a:pt x="303740" y="143530"/>
                    </a:moveTo>
                    <a:cubicBezTo>
                      <a:pt x="357143" y="143530"/>
                      <a:pt x="400489" y="197118"/>
                      <a:pt x="400489" y="262970"/>
                    </a:cubicBezTo>
                    <a:cubicBezTo>
                      <a:pt x="400489" y="297807"/>
                      <a:pt x="388206" y="328822"/>
                      <a:pt x="368981" y="350684"/>
                    </a:cubicBezTo>
                    <a:cubicBezTo>
                      <a:pt x="386070" y="359304"/>
                      <a:pt x="408232" y="370324"/>
                      <a:pt x="410902" y="371568"/>
                    </a:cubicBezTo>
                    <a:cubicBezTo>
                      <a:pt x="448818" y="389164"/>
                      <a:pt x="466085" y="397163"/>
                      <a:pt x="466085" y="423290"/>
                    </a:cubicBezTo>
                    <a:cubicBezTo>
                      <a:pt x="466085" y="463192"/>
                      <a:pt x="424431" y="463192"/>
                      <a:pt x="410813" y="463192"/>
                    </a:cubicBezTo>
                    <a:lnTo>
                      <a:pt x="196756" y="463192"/>
                    </a:lnTo>
                    <a:cubicBezTo>
                      <a:pt x="183050" y="463192"/>
                      <a:pt x="141484" y="463192"/>
                      <a:pt x="141484" y="423290"/>
                    </a:cubicBezTo>
                    <a:cubicBezTo>
                      <a:pt x="141484" y="397163"/>
                      <a:pt x="158751" y="389164"/>
                      <a:pt x="196578" y="371657"/>
                    </a:cubicBezTo>
                    <a:cubicBezTo>
                      <a:pt x="199693" y="370146"/>
                      <a:pt x="224526" y="357794"/>
                      <a:pt x="238589" y="350773"/>
                    </a:cubicBezTo>
                    <a:cubicBezTo>
                      <a:pt x="219275" y="328911"/>
                      <a:pt x="206992" y="297807"/>
                      <a:pt x="206992" y="262970"/>
                    </a:cubicBezTo>
                    <a:cubicBezTo>
                      <a:pt x="206992" y="197118"/>
                      <a:pt x="250426" y="143530"/>
                      <a:pt x="303740" y="143530"/>
                    </a:cubicBezTo>
                    <a:close/>
                    <a:moveTo>
                      <a:pt x="288644" y="31105"/>
                    </a:moveTo>
                    <a:cubicBezTo>
                      <a:pt x="149974" y="38747"/>
                      <a:pt x="38806" y="149748"/>
                      <a:pt x="31152" y="288209"/>
                    </a:cubicBezTo>
                    <a:lnTo>
                      <a:pt x="91141" y="288209"/>
                    </a:lnTo>
                    <a:lnTo>
                      <a:pt x="91141" y="318514"/>
                    </a:lnTo>
                    <a:lnTo>
                      <a:pt x="31152" y="318514"/>
                    </a:lnTo>
                    <a:cubicBezTo>
                      <a:pt x="38806" y="456975"/>
                      <a:pt x="149974" y="567886"/>
                      <a:pt x="288644" y="575617"/>
                    </a:cubicBezTo>
                    <a:lnTo>
                      <a:pt x="288644" y="515718"/>
                    </a:lnTo>
                    <a:lnTo>
                      <a:pt x="318995" y="515718"/>
                    </a:lnTo>
                    <a:lnTo>
                      <a:pt x="318995" y="575617"/>
                    </a:lnTo>
                    <a:cubicBezTo>
                      <a:pt x="457665" y="567886"/>
                      <a:pt x="568833" y="456975"/>
                      <a:pt x="576487" y="318514"/>
                    </a:cubicBezTo>
                    <a:lnTo>
                      <a:pt x="516498" y="318514"/>
                    </a:lnTo>
                    <a:lnTo>
                      <a:pt x="516498" y="288209"/>
                    </a:lnTo>
                    <a:lnTo>
                      <a:pt x="576487" y="288209"/>
                    </a:lnTo>
                    <a:cubicBezTo>
                      <a:pt x="568833" y="149748"/>
                      <a:pt x="457665" y="38747"/>
                      <a:pt x="318995" y="31105"/>
                    </a:cubicBezTo>
                    <a:lnTo>
                      <a:pt x="318995" y="91004"/>
                    </a:lnTo>
                    <a:lnTo>
                      <a:pt x="288644" y="91004"/>
                    </a:lnTo>
                    <a:close/>
                    <a:moveTo>
                      <a:pt x="303775" y="0"/>
                    </a:moveTo>
                    <a:cubicBezTo>
                      <a:pt x="471550" y="0"/>
                      <a:pt x="607639" y="135795"/>
                      <a:pt x="607639" y="303317"/>
                    </a:cubicBezTo>
                    <a:cubicBezTo>
                      <a:pt x="607639" y="470839"/>
                      <a:pt x="471550" y="606722"/>
                      <a:pt x="303775" y="606722"/>
                    </a:cubicBezTo>
                    <a:cubicBezTo>
                      <a:pt x="136000" y="606722"/>
                      <a:pt x="0" y="470839"/>
                      <a:pt x="0" y="303317"/>
                    </a:cubicBezTo>
                    <a:cubicBezTo>
                      <a:pt x="0" y="135795"/>
                      <a:pt x="136000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9230352" y="3605437"/>
              <a:ext cx="407691" cy="407692"/>
              <a:chOff x="5082895" y="2910498"/>
              <a:chExt cx="510880" cy="510881"/>
            </a:xfrm>
          </p:grpSpPr>
          <p:sp>
            <p:nvSpPr>
              <p:cNvPr id="29" name="îṣľîḓe"/>
              <p:cNvSpPr/>
              <p:nvPr/>
            </p:nvSpPr>
            <p:spPr bwMode="auto">
              <a:xfrm>
                <a:off x="5082895" y="2910498"/>
                <a:ext cx="510880" cy="510881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0" name="îšḷiḋé"/>
              <p:cNvSpPr>
                <a:spLocks/>
              </p:cNvSpPr>
              <p:nvPr/>
            </p:nvSpPr>
            <p:spPr bwMode="auto">
              <a:xfrm>
                <a:off x="5186082" y="3013914"/>
                <a:ext cx="304503" cy="304043"/>
              </a:xfrm>
              <a:custGeom>
                <a:avLst/>
                <a:gdLst>
                  <a:gd name="connsiteX0" fmla="*/ 264400 w 607639"/>
                  <a:gd name="connsiteY0" fmla="*/ 371924 h 606722"/>
                  <a:gd name="connsiteX1" fmla="*/ 209306 w 607639"/>
                  <a:gd name="connsiteY1" fmla="*/ 398407 h 606722"/>
                  <a:gd name="connsiteX2" fmla="*/ 171212 w 607639"/>
                  <a:gd name="connsiteY2" fmla="*/ 423290 h 606722"/>
                  <a:gd name="connsiteX3" fmla="*/ 196756 w 607639"/>
                  <a:gd name="connsiteY3" fmla="*/ 433510 h 606722"/>
                  <a:gd name="connsiteX4" fmla="*/ 410813 w 607639"/>
                  <a:gd name="connsiteY4" fmla="*/ 433510 h 606722"/>
                  <a:gd name="connsiteX5" fmla="*/ 436358 w 607639"/>
                  <a:gd name="connsiteY5" fmla="*/ 423290 h 606722"/>
                  <a:gd name="connsiteX6" fmla="*/ 398352 w 607639"/>
                  <a:gd name="connsiteY6" fmla="*/ 398407 h 606722"/>
                  <a:gd name="connsiteX7" fmla="*/ 342368 w 607639"/>
                  <a:gd name="connsiteY7" fmla="*/ 372457 h 606722"/>
                  <a:gd name="connsiteX8" fmla="*/ 303740 w 607639"/>
                  <a:gd name="connsiteY8" fmla="*/ 382499 h 606722"/>
                  <a:gd name="connsiteX9" fmla="*/ 264400 w 607639"/>
                  <a:gd name="connsiteY9" fmla="*/ 371924 h 606722"/>
                  <a:gd name="connsiteX10" fmla="*/ 303740 w 607639"/>
                  <a:gd name="connsiteY10" fmla="*/ 173124 h 606722"/>
                  <a:gd name="connsiteX11" fmla="*/ 236720 w 607639"/>
                  <a:gd name="connsiteY11" fmla="*/ 262970 h 606722"/>
                  <a:gd name="connsiteX12" fmla="*/ 303740 w 607639"/>
                  <a:gd name="connsiteY12" fmla="*/ 352906 h 606722"/>
                  <a:gd name="connsiteX13" fmla="*/ 370850 w 607639"/>
                  <a:gd name="connsiteY13" fmla="*/ 262970 h 606722"/>
                  <a:gd name="connsiteX14" fmla="*/ 303740 w 607639"/>
                  <a:gd name="connsiteY14" fmla="*/ 173124 h 606722"/>
                  <a:gd name="connsiteX15" fmla="*/ 303740 w 607639"/>
                  <a:gd name="connsiteY15" fmla="*/ 143530 h 606722"/>
                  <a:gd name="connsiteX16" fmla="*/ 400489 w 607639"/>
                  <a:gd name="connsiteY16" fmla="*/ 262970 h 606722"/>
                  <a:gd name="connsiteX17" fmla="*/ 368981 w 607639"/>
                  <a:gd name="connsiteY17" fmla="*/ 350684 h 606722"/>
                  <a:gd name="connsiteX18" fmla="*/ 410902 w 607639"/>
                  <a:gd name="connsiteY18" fmla="*/ 371568 h 606722"/>
                  <a:gd name="connsiteX19" fmla="*/ 466085 w 607639"/>
                  <a:gd name="connsiteY19" fmla="*/ 423290 h 606722"/>
                  <a:gd name="connsiteX20" fmla="*/ 410813 w 607639"/>
                  <a:gd name="connsiteY20" fmla="*/ 463192 h 606722"/>
                  <a:gd name="connsiteX21" fmla="*/ 196756 w 607639"/>
                  <a:gd name="connsiteY21" fmla="*/ 463192 h 606722"/>
                  <a:gd name="connsiteX22" fmla="*/ 141484 w 607639"/>
                  <a:gd name="connsiteY22" fmla="*/ 423290 h 606722"/>
                  <a:gd name="connsiteX23" fmla="*/ 196578 w 607639"/>
                  <a:gd name="connsiteY23" fmla="*/ 371657 h 606722"/>
                  <a:gd name="connsiteX24" fmla="*/ 238589 w 607639"/>
                  <a:gd name="connsiteY24" fmla="*/ 350773 h 606722"/>
                  <a:gd name="connsiteX25" fmla="*/ 206992 w 607639"/>
                  <a:gd name="connsiteY25" fmla="*/ 262970 h 606722"/>
                  <a:gd name="connsiteX26" fmla="*/ 303740 w 607639"/>
                  <a:gd name="connsiteY26" fmla="*/ 143530 h 606722"/>
                  <a:gd name="connsiteX27" fmla="*/ 288644 w 607639"/>
                  <a:gd name="connsiteY27" fmla="*/ 31105 h 606722"/>
                  <a:gd name="connsiteX28" fmla="*/ 31152 w 607639"/>
                  <a:gd name="connsiteY28" fmla="*/ 288209 h 606722"/>
                  <a:gd name="connsiteX29" fmla="*/ 91141 w 607639"/>
                  <a:gd name="connsiteY29" fmla="*/ 288209 h 606722"/>
                  <a:gd name="connsiteX30" fmla="*/ 91141 w 607639"/>
                  <a:gd name="connsiteY30" fmla="*/ 318514 h 606722"/>
                  <a:gd name="connsiteX31" fmla="*/ 31152 w 607639"/>
                  <a:gd name="connsiteY31" fmla="*/ 318514 h 606722"/>
                  <a:gd name="connsiteX32" fmla="*/ 288644 w 607639"/>
                  <a:gd name="connsiteY32" fmla="*/ 575617 h 606722"/>
                  <a:gd name="connsiteX33" fmla="*/ 288644 w 607639"/>
                  <a:gd name="connsiteY33" fmla="*/ 515718 h 606722"/>
                  <a:gd name="connsiteX34" fmla="*/ 318995 w 607639"/>
                  <a:gd name="connsiteY34" fmla="*/ 515718 h 606722"/>
                  <a:gd name="connsiteX35" fmla="*/ 318995 w 607639"/>
                  <a:gd name="connsiteY35" fmla="*/ 575617 h 606722"/>
                  <a:gd name="connsiteX36" fmla="*/ 576487 w 607639"/>
                  <a:gd name="connsiteY36" fmla="*/ 318514 h 606722"/>
                  <a:gd name="connsiteX37" fmla="*/ 516498 w 607639"/>
                  <a:gd name="connsiteY37" fmla="*/ 318514 h 606722"/>
                  <a:gd name="connsiteX38" fmla="*/ 516498 w 607639"/>
                  <a:gd name="connsiteY38" fmla="*/ 288209 h 606722"/>
                  <a:gd name="connsiteX39" fmla="*/ 576487 w 607639"/>
                  <a:gd name="connsiteY39" fmla="*/ 288209 h 606722"/>
                  <a:gd name="connsiteX40" fmla="*/ 318995 w 607639"/>
                  <a:gd name="connsiteY40" fmla="*/ 31105 h 606722"/>
                  <a:gd name="connsiteX41" fmla="*/ 318995 w 607639"/>
                  <a:gd name="connsiteY41" fmla="*/ 91004 h 606722"/>
                  <a:gd name="connsiteX42" fmla="*/ 288644 w 607639"/>
                  <a:gd name="connsiteY42" fmla="*/ 91004 h 606722"/>
                  <a:gd name="connsiteX43" fmla="*/ 303775 w 607639"/>
                  <a:gd name="connsiteY43" fmla="*/ 0 h 606722"/>
                  <a:gd name="connsiteX44" fmla="*/ 607639 w 607639"/>
                  <a:gd name="connsiteY44" fmla="*/ 303317 h 606722"/>
                  <a:gd name="connsiteX45" fmla="*/ 303775 w 607639"/>
                  <a:gd name="connsiteY45" fmla="*/ 606722 h 606722"/>
                  <a:gd name="connsiteX46" fmla="*/ 0 w 607639"/>
                  <a:gd name="connsiteY46" fmla="*/ 303317 h 606722"/>
                  <a:gd name="connsiteX47" fmla="*/ 303775 w 607639"/>
                  <a:gd name="connsiteY47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07639" h="606722">
                    <a:moveTo>
                      <a:pt x="264400" y="371924"/>
                    </a:moveTo>
                    <a:cubicBezTo>
                      <a:pt x="249625" y="379033"/>
                      <a:pt x="214557" y="395918"/>
                      <a:pt x="209306" y="398407"/>
                    </a:cubicBezTo>
                    <a:cubicBezTo>
                      <a:pt x="175929" y="413870"/>
                      <a:pt x="171212" y="416536"/>
                      <a:pt x="171212" y="423290"/>
                    </a:cubicBezTo>
                    <a:cubicBezTo>
                      <a:pt x="171212" y="432088"/>
                      <a:pt x="177531" y="433510"/>
                      <a:pt x="196756" y="433510"/>
                    </a:cubicBezTo>
                    <a:lnTo>
                      <a:pt x="410813" y="433510"/>
                    </a:lnTo>
                    <a:cubicBezTo>
                      <a:pt x="429949" y="433510"/>
                      <a:pt x="436358" y="432088"/>
                      <a:pt x="436358" y="423290"/>
                    </a:cubicBezTo>
                    <a:cubicBezTo>
                      <a:pt x="436358" y="416536"/>
                      <a:pt x="431551" y="413870"/>
                      <a:pt x="398352" y="398407"/>
                    </a:cubicBezTo>
                    <a:cubicBezTo>
                      <a:pt x="393813" y="396363"/>
                      <a:pt x="362216" y="381699"/>
                      <a:pt x="342368" y="372457"/>
                    </a:cubicBezTo>
                    <a:cubicBezTo>
                      <a:pt x="330531" y="378856"/>
                      <a:pt x="317536" y="382499"/>
                      <a:pt x="303740" y="382499"/>
                    </a:cubicBezTo>
                    <a:cubicBezTo>
                      <a:pt x="289766" y="382499"/>
                      <a:pt x="276416" y="378589"/>
                      <a:pt x="264400" y="371924"/>
                    </a:cubicBezTo>
                    <a:close/>
                    <a:moveTo>
                      <a:pt x="303740" y="173124"/>
                    </a:moveTo>
                    <a:cubicBezTo>
                      <a:pt x="266803" y="173124"/>
                      <a:pt x="236720" y="213470"/>
                      <a:pt x="236720" y="262970"/>
                    </a:cubicBezTo>
                    <a:cubicBezTo>
                      <a:pt x="236720" y="312559"/>
                      <a:pt x="266803" y="352906"/>
                      <a:pt x="303740" y="352906"/>
                    </a:cubicBezTo>
                    <a:cubicBezTo>
                      <a:pt x="340766" y="352906"/>
                      <a:pt x="370850" y="312559"/>
                      <a:pt x="370850" y="262970"/>
                    </a:cubicBezTo>
                    <a:cubicBezTo>
                      <a:pt x="370850" y="213470"/>
                      <a:pt x="340766" y="173124"/>
                      <a:pt x="303740" y="173124"/>
                    </a:cubicBezTo>
                    <a:close/>
                    <a:moveTo>
                      <a:pt x="303740" y="143530"/>
                    </a:moveTo>
                    <a:cubicBezTo>
                      <a:pt x="357143" y="143530"/>
                      <a:pt x="400489" y="197118"/>
                      <a:pt x="400489" y="262970"/>
                    </a:cubicBezTo>
                    <a:cubicBezTo>
                      <a:pt x="400489" y="297807"/>
                      <a:pt x="388206" y="328822"/>
                      <a:pt x="368981" y="350684"/>
                    </a:cubicBezTo>
                    <a:cubicBezTo>
                      <a:pt x="386070" y="359304"/>
                      <a:pt x="408232" y="370324"/>
                      <a:pt x="410902" y="371568"/>
                    </a:cubicBezTo>
                    <a:cubicBezTo>
                      <a:pt x="448818" y="389164"/>
                      <a:pt x="466085" y="397163"/>
                      <a:pt x="466085" y="423290"/>
                    </a:cubicBezTo>
                    <a:cubicBezTo>
                      <a:pt x="466085" y="463192"/>
                      <a:pt x="424431" y="463192"/>
                      <a:pt x="410813" y="463192"/>
                    </a:cubicBezTo>
                    <a:lnTo>
                      <a:pt x="196756" y="463192"/>
                    </a:lnTo>
                    <a:cubicBezTo>
                      <a:pt x="183050" y="463192"/>
                      <a:pt x="141484" y="463192"/>
                      <a:pt x="141484" y="423290"/>
                    </a:cubicBezTo>
                    <a:cubicBezTo>
                      <a:pt x="141484" y="397163"/>
                      <a:pt x="158751" y="389164"/>
                      <a:pt x="196578" y="371657"/>
                    </a:cubicBezTo>
                    <a:cubicBezTo>
                      <a:pt x="199693" y="370146"/>
                      <a:pt x="224526" y="357794"/>
                      <a:pt x="238589" y="350773"/>
                    </a:cubicBezTo>
                    <a:cubicBezTo>
                      <a:pt x="219275" y="328911"/>
                      <a:pt x="206992" y="297807"/>
                      <a:pt x="206992" y="262970"/>
                    </a:cubicBezTo>
                    <a:cubicBezTo>
                      <a:pt x="206992" y="197118"/>
                      <a:pt x="250426" y="143530"/>
                      <a:pt x="303740" y="143530"/>
                    </a:cubicBezTo>
                    <a:close/>
                    <a:moveTo>
                      <a:pt x="288644" y="31105"/>
                    </a:moveTo>
                    <a:cubicBezTo>
                      <a:pt x="149974" y="38747"/>
                      <a:pt x="38806" y="149748"/>
                      <a:pt x="31152" y="288209"/>
                    </a:cubicBezTo>
                    <a:lnTo>
                      <a:pt x="91141" y="288209"/>
                    </a:lnTo>
                    <a:lnTo>
                      <a:pt x="91141" y="318514"/>
                    </a:lnTo>
                    <a:lnTo>
                      <a:pt x="31152" y="318514"/>
                    </a:lnTo>
                    <a:cubicBezTo>
                      <a:pt x="38806" y="456975"/>
                      <a:pt x="149974" y="567886"/>
                      <a:pt x="288644" y="575617"/>
                    </a:cubicBezTo>
                    <a:lnTo>
                      <a:pt x="288644" y="515718"/>
                    </a:lnTo>
                    <a:lnTo>
                      <a:pt x="318995" y="515718"/>
                    </a:lnTo>
                    <a:lnTo>
                      <a:pt x="318995" y="575617"/>
                    </a:lnTo>
                    <a:cubicBezTo>
                      <a:pt x="457665" y="567886"/>
                      <a:pt x="568833" y="456975"/>
                      <a:pt x="576487" y="318514"/>
                    </a:cubicBezTo>
                    <a:lnTo>
                      <a:pt x="516498" y="318514"/>
                    </a:lnTo>
                    <a:lnTo>
                      <a:pt x="516498" y="288209"/>
                    </a:lnTo>
                    <a:lnTo>
                      <a:pt x="576487" y="288209"/>
                    </a:lnTo>
                    <a:cubicBezTo>
                      <a:pt x="568833" y="149748"/>
                      <a:pt x="457665" y="38747"/>
                      <a:pt x="318995" y="31105"/>
                    </a:cubicBezTo>
                    <a:lnTo>
                      <a:pt x="318995" y="91004"/>
                    </a:lnTo>
                    <a:lnTo>
                      <a:pt x="288644" y="91004"/>
                    </a:lnTo>
                    <a:close/>
                    <a:moveTo>
                      <a:pt x="303775" y="0"/>
                    </a:moveTo>
                    <a:cubicBezTo>
                      <a:pt x="471550" y="0"/>
                      <a:pt x="607639" y="135795"/>
                      <a:pt x="607639" y="303317"/>
                    </a:cubicBezTo>
                    <a:cubicBezTo>
                      <a:pt x="607639" y="470839"/>
                      <a:pt x="471550" y="606722"/>
                      <a:pt x="303775" y="606722"/>
                    </a:cubicBezTo>
                    <a:cubicBezTo>
                      <a:pt x="136000" y="606722"/>
                      <a:pt x="0" y="470839"/>
                      <a:pt x="0" y="303317"/>
                    </a:cubicBezTo>
                    <a:cubicBezTo>
                      <a:pt x="0" y="135795"/>
                      <a:pt x="136000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</p:grpSp>
      <p:sp>
        <p:nvSpPr>
          <p:cNvPr id="78" name="手繪多邊形 77">
            <a:hlinkClick r:id="rId2"/>
          </p:cNvPr>
          <p:cNvSpPr>
            <a:spLocks noChangeAspect="1"/>
          </p:cNvSpPr>
          <p:nvPr/>
        </p:nvSpPr>
        <p:spPr bwMode="auto">
          <a:xfrm>
            <a:off x="12759216" y="1125116"/>
            <a:ext cx="326968" cy="420929"/>
          </a:xfrm>
          <a:custGeom>
            <a:avLst/>
            <a:gdLst>
              <a:gd name="connsiteX0" fmla="*/ 231380 w 881875"/>
              <a:gd name="connsiteY0" fmla="*/ 76749 h 1135300"/>
              <a:gd name="connsiteX1" fmla="*/ 156769 w 881875"/>
              <a:gd name="connsiteY1" fmla="*/ 151253 h 1135300"/>
              <a:gd name="connsiteX2" fmla="*/ 156769 w 881875"/>
              <a:gd name="connsiteY2" fmla="*/ 704453 h 1135300"/>
              <a:gd name="connsiteX3" fmla="*/ 147186 w 881875"/>
              <a:gd name="connsiteY3" fmla="*/ 716755 h 1135300"/>
              <a:gd name="connsiteX4" fmla="*/ 137147 w 881875"/>
              <a:gd name="connsiteY4" fmla="*/ 704453 h 1135300"/>
              <a:gd name="connsiteX5" fmla="*/ 137147 w 881875"/>
              <a:gd name="connsiteY5" fmla="*/ 616962 h 1135300"/>
              <a:gd name="connsiteX6" fmla="*/ 61169 w 881875"/>
              <a:gd name="connsiteY6" fmla="*/ 692832 h 1135300"/>
              <a:gd name="connsiteX7" fmla="*/ 467074 w 881875"/>
              <a:gd name="connsiteY7" fmla="*/ 1074466 h 1135300"/>
              <a:gd name="connsiteX8" fmla="*/ 820956 w 881875"/>
              <a:gd name="connsiteY8" fmla="*/ 756173 h 1135300"/>
              <a:gd name="connsiteX9" fmla="*/ 820728 w 881875"/>
              <a:gd name="connsiteY9" fmla="*/ 619696 h 1135300"/>
              <a:gd name="connsiteX10" fmla="*/ 746346 w 881875"/>
              <a:gd name="connsiteY10" fmla="*/ 545192 h 1135300"/>
              <a:gd name="connsiteX11" fmla="*/ 673334 w 881875"/>
              <a:gd name="connsiteY11" fmla="*/ 605341 h 1135300"/>
              <a:gd name="connsiteX12" fmla="*/ 673334 w 881875"/>
              <a:gd name="connsiteY12" fmla="*/ 609442 h 1135300"/>
              <a:gd name="connsiteX13" fmla="*/ 661697 w 881875"/>
              <a:gd name="connsiteY13" fmla="*/ 621064 h 1135300"/>
              <a:gd name="connsiteX14" fmla="*/ 650061 w 881875"/>
              <a:gd name="connsiteY14" fmla="*/ 609442 h 1135300"/>
              <a:gd name="connsiteX15" fmla="*/ 649832 w 881875"/>
              <a:gd name="connsiteY15" fmla="*/ 554989 h 1135300"/>
              <a:gd name="connsiteX16" fmla="*/ 575678 w 881875"/>
              <a:gd name="connsiteY16" fmla="*/ 480713 h 1135300"/>
              <a:gd name="connsiteX17" fmla="*/ 501753 w 881875"/>
              <a:gd name="connsiteY17" fmla="*/ 544052 h 1135300"/>
              <a:gd name="connsiteX18" fmla="*/ 501753 w 881875"/>
              <a:gd name="connsiteY18" fmla="*/ 547242 h 1135300"/>
              <a:gd name="connsiteX19" fmla="*/ 489890 w 881875"/>
              <a:gd name="connsiteY19" fmla="*/ 559090 h 1135300"/>
              <a:gd name="connsiteX20" fmla="*/ 478025 w 881875"/>
              <a:gd name="connsiteY20" fmla="*/ 547242 h 1135300"/>
              <a:gd name="connsiteX21" fmla="*/ 478025 w 881875"/>
              <a:gd name="connsiteY21" fmla="*/ 493472 h 1135300"/>
              <a:gd name="connsiteX22" fmla="*/ 403415 w 881875"/>
              <a:gd name="connsiteY22" fmla="*/ 418968 h 1135300"/>
              <a:gd name="connsiteX23" fmla="*/ 329033 w 881875"/>
              <a:gd name="connsiteY23" fmla="*/ 492104 h 1135300"/>
              <a:gd name="connsiteX24" fmla="*/ 329033 w 881875"/>
              <a:gd name="connsiteY24" fmla="*/ 495751 h 1135300"/>
              <a:gd name="connsiteX25" fmla="*/ 316942 w 881875"/>
              <a:gd name="connsiteY25" fmla="*/ 507827 h 1135300"/>
              <a:gd name="connsiteX26" fmla="*/ 304849 w 881875"/>
              <a:gd name="connsiteY26" fmla="*/ 495751 h 1135300"/>
              <a:gd name="connsiteX27" fmla="*/ 304849 w 881875"/>
              <a:gd name="connsiteY27" fmla="*/ 481852 h 1135300"/>
              <a:gd name="connsiteX28" fmla="*/ 304849 w 881875"/>
              <a:gd name="connsiteY28" fmla="*/ 481396 h 1135300"/>
              <a:gd name="connsiteX29" fmla="*/ 305077 w 881875"/>
              <a:gd name="connsiteY29" fmla="*/ 141228 h 1135300"/>
              <a:gd name="connsiteX30" fmla="*/ 231380 w 881875"/>
              <a:gd name="connsiteY30" fmla="*/ 76749 h 1135300"/>
              <a:gd name="connsiteX31" fmla="*/ 231380 w 881875"/>
              <a:gd name="connsiteY31" fmla="*/ 16143 h 1135300"/>
              <a:gd name="connsiteX32" fmla="*/ 365995 w 881875"/>
              <a:gd name="connsiteY32" fmla="*/ 141228 h 1135300"/>
              <a:gd name="connsiteX33" fmla="*/ 365767 w 881875"/>
              <a:gd name="connsiteY33" fmla="*/ 141228 h 1135300"/>
              <a:gd name="connsiteX34" fmla="*/ 365995 w 881875"/>
              <a:gd name="connsiteY34" fmla="*/ 199100 h 1135300"/>
              <a:gd name="connsiteX35" fmla="*/ 365767 w 881875"/>
              <a:gd name="connsiteY35" fmla="*/ 325096 h 1135300"/>
              <a:gd name="connsiteX36" fmla="*/ 365767 w 881875"/>
              <a:gd name="connsiteY36" fmla="*/ 363603 h 1135300"/>
              <a:gd name="connsiteX37" fmla="*/ 403415 w 881875"/>
              <a:gd name="connsiteY37" fmla="*/ 358362 h 1135300"/>
              <a:gd name="connsiteX38" fmla="*/ 522745 w 881875"/>
              <a:gd name="connsiteY38" fmla="*/ 429904 h 1135300"/>
              <a:gd name="connsiteX39" fmla="*/ 575678 w 881875"/>
              <a:gd name="connsiteY39" fmla="*/ 419879 h 1135300"/>
              <a:gd name="connsiteX40" fmla="*/ 696150 w 881875"/>
              <a:gd name="connsiteY40" fmla="*/ 493928 h 1135300"/>
              <a:gd name="connsiteX41" fmla="*/ 746346 w 881875"/>
              <a:gd name="connsiteY41" fmla="*/ 484586 h 1135300"/>
              <a:gd name="connsiteX42" fmla="*/ 881647 w 881875"/>
              <a:gd name="connsiteY42" fmla="*/ 619467 h 1135300"/>
              <a:gd name="connsiteX43" fmla="*/ 881875 w 881875"/>
              <a:gd name="connsiteY43" fmla="*/ 756173 h 1135300"/>
              <a:gd name="connsiteX44" fmla="*/ 805897 w 881875"/>
              <a:gd name="connsiteY44" fmla="*/ 1000647 h 1135300"/>
              <a:gd name="connsiteX45" fmla="*/ 467074 w 881875"/>
              <a:gd name="connsiteY45" fmla="*/ 1135300 h 1135300"/>
              <a:gd name="connsiteX46" fmla="*/ 97447 w 881875"/>
              <a:gd name="connsiteY46" fmla="*/ 1017507 h 1135300"/>
              <a:gd name="connsiteX47" fmla="*/ 477 w 881875"/>
              <a:gd name="connsiteY47" fmla="*/ 691238 h 1135300"/>
              <a:gd name="connsiteX48" fmla="*/ 96077 w 881875"/>
              <a:gd name="connsiteY48" fmla="*/ 562963 h 1135300"/>
              <a:gd name="connsiteX49" fmla="*/ 96077 w 881875"/>
              <a:gd name="connsiteY49" fmla="*/ 151253 h 1135300"/>
              <a:gd name="connsiteX50" fmla="*/ 231380 w 881875"/>
              <a:gd name="connsiteY50" fmla="*/ 16143 h 1135300"/>
              <a:gd name="connsiteX51" fmla="*/ 347520 w 881875"/>
              <a:gd name="connsiteY51" fmla="*/ 0 h 1135300"/>
              <a:gd name="connsiteX52" fmla="*/ 348037 w 881875"/>
              <a:gd name="connsiteY52" fmla="*/ 0 h 1135300"/>
              <a:gd name="connsiteX53" fmla="*/ 348037 w 881875"/>
              <a:gd name="connsiteY53" fmla="*/ 670 h 113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81875" h="1135300">
                <a:moveTo>
                  <a:pt x="231380" y="76749"/>
                </a:moveTo>
                <a:cubicBezTo>
                  <a:pt x="190081" y="76749"/>
                  <a:pt x="156769" y="110243"/>
                  <a:pt x="156769" y="151253"/>
                </a:cubicBezTo>
                <a:lnTo>
                  <a:pt x="156769" y="704453"/>
                </a:lnTo>
                <a:cubicBezTo>
                  <a:pt x="156769" y="715616"/>
                  <a:pt x="149469" y="716755"/>
                  <a:pt x="147186" y="716755"/>
                </a:cubicBezTo>
                <a:cubicBezTo>
                  <a:pt x="144904" y="716755"/>
                  <a:pt x="137147" y="715390"/>
                  <a:pt x="137147" y="704453"/>
                </a:cubicBezTo>
                <a:lnTo>
                  <a:pt x="137147" y="616962"/>
                </a:lnTo>
                <a:cubicBezTo>
                  <a:pt x="103608" y="616962"/>
                  <a:pt x="62537" y="645213"/>
                  <a:pt x="61169" y="692832"/>
                </a:cubicBezTo>
                <a:cubicBezTo>
                  <a:pt x="55693" y="890826"/>
                  <a:pt x="104064" y="1074466"/>
                  <a:pt x="467074" y="1074466"/>
                </a:cubicBezTo>
                <a:cubicBezTo>
                  <a:pt x="771444" y="1074466"/>
                  <a:pt x="820956" y="883309"/>
                  <a:pt x="820956" y="756173"/>
                </a:cubicBezTo>
                <a:lnTo>
                  <a:pt x="820728" y="619696"/>
                </a:lnTo>
                <a:cubicBezTo>
                  <a:pt x="820728" y="578455"/>
                  <a:pt x="787416" y="545192"/>
                  <a:pt x="746346" y="545192"/>
                </a:cubicBezTo>
                <a:cubicBezTo>
                  <a:pt x="710068" y="545192"/>
                  <a:pt x="673334" y="571394"/>
                  <a:pt x="673334" y="605341"/>
                </a:cubicBezTo>
                <a:lnTo>
                  <a:pt x="673334" y="609442"/>
                </a:lnTo>
                <a:cubicBezTo>
                  <a:pt x="673334" y="615823"/>
                  <a:pt x="668086" y="621064"/>
                  <a:pt x="661697" y="621064"/>
                </a:cubicBezTo>
                <a:cubicBezTo>
                  <a:pt x="655308" y="621064"/>
                  <a:pt x="650061" y="615823"/>
                  <a:pt x="650061" y="609442"/>
                </a:cubicBezTo>
                <a:lnTo>
                  <a:pt x="649832" y="554989"/>
                </a:lnTo>
                <a:cubicBezTo>
                  <a:pt x="649832" y="513977"/>
                  <a:pt x="616749" y="480713"/>
                  <a:pt x="575678" y="480713"/>
                </a:cubicBezTo>
                <a:cubicBezTo>
                  <a:pt x="538259" y="480713"/>
                  <a:pt x="501753" y="506687"/>
                  <a:pt x="501753" y="544052"/>
                </a:cubicBezTo>
                <a:lnTo>
                  <a:pt x="501753" y="547242"/>
                </a:lnTo>
                <a:cubicBezTo>
                  <a:pt x="501753" y="553849"/>
                  <a:pt x="496506" y="559090"/>
                  <a:pt x="489890" y="559090"/>
                </a:cubicBezTo>
                <a:cubicBezTo>
                  <a:pt x="483273" y="559090"/>
                  <a:pt x="478025" y="553849"/>
                  <a:pt x="478025" y="547242"/>
                </a:cubicBezTo>
                <a:lnTo>
                  <a:pt x="478025" y="493472"/>
                </a:lnTo>
                <a:cubicBezTo>
                  <a:pt x="478025" y="452231"/>
                  <a:pt x="444485" y="418968"/>
                  <a:pt x="403415" y="418968"/>
                </a:cubicBezTo>
                <a:cubicBezTo>
                  <a:pt x="362801" y="418968"/>
                  <a:pt x="329718" y="451548"/>
                  <a:pt x="329033" y="492104"/>
                </a:cubicBezTo>
                <a:lnTo>
                  <a:pt x="329033" y="495751"/>
                </a:lnTo>
                <a:cubicBezTo>
                  <a:pt x="329033" y="502357"/>
                  <a:pt x="323557" y="507827"/>
                  <a:pt x="316942" y="507827"/>
                </a:cubicBezTo>
                <a:cubicBezTo>
                  <a:pt x="310324" y="507827"/>
                  <a:pt x="304849" y="502357"/>
                  <a:pt x="304849" y="495751"/>
                </a:cubicBezTo>
                <a:lnTo>
                  <a:pt x="304849" y="481852"/>
                </a:lnTo>
                <a:cubicBezTo>
                  <a:pt x="304849" y="481624"/>
                  <a:pt x="304849" y="481396"/>
                  <a:pt x="304849" y="481396"/>
                </a:cubicBezTo>
                <a:cubicBezTo>
                  <a:pt x="304849" y="414183"/>
                  <a:pt x="305077" y="141456"/>
                  <a:pt x="305077" y="141228"/>
                </a:cubicBezTo>
                <a:cubicBezTo>
                  <a:pt x="305077" y="105457"/>
                  <a:pt x="269025" y="76749"/>
                  <a:pt x="231380" y="76749"/>
                </a:cubicBezTo>
                <a:close/>
                <a:moveTo>
                  <a:pt x="231380" y="16143"/>
                </a:moveTo>
                <a:cubicBezTo>
                  <a:pt x="304164" y="16143"/>
                  <a:pt x="365995" y="73333"/>
                  <a:pt x="365995" y="141228"/>
                </a:cubicBezTo>
                <a:lnTo>
                  <a:pt x="365767" y="141228"/>
                </a:lnTo>
                <a:cubicBezTo>
                  <a:pt x="365995" y="149202"/>
                  <a:pt x="365995" y="164925"/>
                  <a:pt x="365995" y="199100"/>
                </a:cubicBezTo>
                <a:lnTo>
                  <a:pt x="365767" y="325096"/>
                </a:lnTo>
                <a:cubicBezTo>
                  <a:pt x="365767" y="338083"/>
                  <a:pt x="365767" y="350842"/>
                  <a:pt x="365767" y="363603"/>
                </a:cubicBezTo>
                <a:cubicBezTo>
                  <a:pt x="377860" y="359956"/>
                  <a:pt x="390639" y="358362"/>
                  <a:pt x="403415" y="358362"/>
                </a:cubicBezTo>
                <a:cubicBezTo>
                  <a:pt x="454980" y="358362"/>
                  <a:pt x="500157" y="387298"/>
                  <a:pt x="522745" y="429904"/>
                </a:cubicBezTo>
                <a:cubicBezTo>
                  <a:pt x="539172" y="423523"/>
                  <a:pt x="556970" y="419879"/>
                  <a:pt x="575678" y="419879"/>
                </a:cubicBezTo>
                <a:cubicBezTo>
                  <a:pt x="628157" y="419879"/>
                  <a:pt x="673790" y="449954"/>
                  <a:pt x="696150" y="493928"/>
                </a:cubicBezTo>
                <a:cubicBezTo>
                  <a:pt x="712121" y="487776"/>
                  <a:pt x="729462" y="484586"/>
                  <a:pt x="746346" y="484586"/>
                </a:cubicBezTo>
                <a:cubicBezTo>
                  <a:pt x="820956" y="484586"/>
                  <a:pt x="881647" y="545192"/>
                  <a:pt x="881647" y="619467"/>
                </a:cubicBezTo>
                <a:lnTo>
                  <a:pt x="881875" y="756173"/>
                </a:lnTo>
                <a:cubicBezTo>
                  <a:pt x="881875" y="853461"/>
                  <a:pt x="855636" y="937991"/>
                  <a:pt x="805897" y="1000647"/>
                </a:cubicBezTo>
                <a:cubicBezTo>
                  <a:pt x="735166" y="1089961"/>
                  <a:pt x="621083" y="1135300"/>
                  <a:pt x="467074" y="1135300"/>
                </a:cubicBezTo>
                <a:cubicBezTo>
                  <a:pt x="295493" y="1135300"/>
                  <a:pt x="174567" y="1096796"/>
                  <a:pt x="97447" y="1017507"/>
                </a:cubicBezTo>
                <a:cubicBezTo>
                  <a:pt x="5952" y="923407"/>
                  <a:pt x="-2490" y="793767"/>
                  <a:pt x="477" y="691238"/>
                </a:cubicBezTo>
                <a:cubicBezTo>
                  <a:pt x="2303" y="625620"/>
                  <a:pt x="46110" y="579595"/>
                  <a:pt x="96077" y="562963"/>
                </a:cubicBezTo>
                <a:lnTo>
                  <a:pt x="96077" y="151253"/>
                </a:lnTo>
                <a:cubicBezTo>
                  <a:pt x="96077" y="76749"/>
                  <a:pt x="156769" y="16143"/>
                  <a:pt x="231380" y="16143"/>
                </a:cubicBezTo>
                <a:close/>
                <a:moveTo>
                  <a:pt x="347520" y="0"/>
                </a:moveTo>
                <a:lnTo>
                  <a:pt x="348037" y="0"/>
                </a:lnTo>
                <a:lnTo>
                  <a:pt x="348037" y="67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836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群組 28"/>
          <p:cNvGrpSpPr/>
          <p:nvPr/>
        </p:nvGrpSpPr>
        <p:grpSpPr>
          <a:xfrm>
            <a:off x="1154449" y="4945567"/>
            <a:ext cx="2421019" cy="439503"/>
            <a:chOff x="2364852" y="3671939"/>
            <a:chExt cx="2421019" cy="439503"/>
          </a:xfrm>
        </p:grpSpPr>
        <p:sp>
          <p:nvSpPr>
            <p:cNvPr id="31" name="文本框 43"/>
            <p:cNvSpPr txBox="1"/>
            <p:nvPr/>
          </p:nvSpPr>
          <p:spPr>
            <a:xfrm>
              <a:off x="2652090" y="3711332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「排版」進化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製表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37</a:t>
            </a:fld>
            <a:endParaRPr lang="en-US" dirty="0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414" y="1470852"/>
            <a:ext cx="4174157" cy="1324160"/>
          </a:xfrm>
          <a:prstGeom prst="rect">
            <a:avLst/>
          </a:prstGeom>
        </p:spPr>
      </p:pic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65" y="3039726"/>
            <a:ext cx="4163006" cy="1343213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1141940" y="1470852"/>
            <a:ext cx="4188012" cy="1343213"/>
            <a:chOff x="782702" y="2548565"/>
            <a:chExt cx="4188012" cy="1343213"/>
          </a:xfrm>
        </p:grpSpPr>
        <p:pic>
          <p:nvPicPr>
            <p:cNvPr id="7" name="圖片 6" descr="畫面剪輯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81" y="2548565"/>
              <a:ext cx="4172533" cy="1343213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782702" y="3688278"/>
              <a:ext cx="90000" cy="20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8" name="圖片 17" descr="畫面剪輯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16" y="4627654"/>
            <a:ext cx="4115375" cy="1371792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1599680" y="3764221"/>
            <a:ext cx="131959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600" dirty="0" smtClean="0"/>
              <a:t>-</a:t>
            </a:r>
            <a:r>
              <a:rPr lang="zh-TW" altLang="en-US" sz="1600" dirty="0" smtClean="0"/>
              <a:t> 縱線</a:t>
            </a:r>
            <a:endParaRPr lang="en-US" altLang="zh-TW" sz="1600" dirty="0" smtClean="0"/>
          </a:p>
          <a:p>
            <a:pPr>
              <a:spcAft>
                <a:spcPts val="600"/>
              </a:spcAft>
            </a:pPr>
            <a:r>
              <a:rPr lang="en-US" altLang="zh-TW" sz="1600" dirty="0" smtClean="0"/>
              <a:t>-</a:t>
            </a:r>
            <a:r>
              <a:rPr lang="zh-TW" altLang="en-US" sz="1600" dirty="0" smtClean="0"/>
              <a:t> 橫線</a:t>
            </a:r>
            <a:endParaRPr lang="en-US" altLang="zh-TW" sz="1600" dirty="0" smtClean="0"/>
          </a:p>
          <a:p>
            <a:pPr>
              <a:spcAft>
                <a:spcPts val="600"/>
              </a:spcAft>
            </a:pPr>
            <a:r>
              <a:rPr lang="en-US" altLang="zh-TW" sz="1600" dirty="0" smtClean="0"/>
              <a:t>-</a:t>
            </a:r>
            <a:r>
              <a:rPr lang="zh-TW" altLang="en-US" sz="1600" dirty="0" smtClean="0"/>
              <a:t> 頭頂、腳底</a:t>
            </a:r>
            <a:endParaRPr lang="zh-TW" altLang="en-US" sz="1600" dirty="0"/>
          </a:p>
        </p:txBody>
      </p:sp>
      <p:grpSp>
        <p:nvGrpSpPr>
          <p:cNvPr id="24" name="群組 23"/>
          <p:cNvGrpSpPr/>
          <p:nvPr/>
        </p:nvGrpSpPr>
        <p:grpSpPr>
          <a:xfrm>
            <a:off x="1154449" y="3303956"/>
            <a:ext cx="2421019" cy="439503"/>
            <a:chOff x="2364852" y="3671939"/>
            <a:chExt cx="2421019" cy="439503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23" name="文本框 43"/>
            <p:cNvSpPr txBox="1"/>
            <p:nvPr/>
          </p:nvSpPr>
          <p:spPr>
            <a:xfrm>
              <a:off x="2652090" y="3711332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「表」進化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1599680" y="5405832"/>
            <a:ext cx="1114408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600" dirty="0" smtClean="0"/>
              <a:t>-</a:t>
            </a:r>
            <a:r>
              <a:rPr lang="zh-TW" altLang="en-US" sz="1600" dirty="0" smtClean="0"/>
              <a:t> 表格內容</a:t>
            </a:r>
            <a:endParaRPr lang="en-US" altLang="zh-TW" sz="1600" dirty="0" smtClean="0"/>
          </a:p>
          <a:p>
            <a:pPr>
              <a:spcAft>
                <a:spcPts val="600"/>
              </a:spcAft>
            </a:pPr>
            <a:r>
              <a:rPr lang="en-US" altLang="zh-TW" sz="1600" dirty="0" smtClean="0"/>
              <a:t>-</a:t>
            </a:r>
            <a:r>
              <a:rPr lang="zh-TW" altLang="en-US" sz="1600" dirty="0" smtClean="0"/>
              <a:t> 文繞圖</a:t>
            </a:r>
            <a:endParaRPr lang="en-US" altLang="zh-TW" sz="1600" dirty="0" smtClean="0"/>
          </a:p>
        </p:txBody>
      </p:sp>
      <p:sp>
        <p:nvSpPr>
          <p:cNvPr id="20" name="íṧľïḋè"/>
          <p:cNvSpPr/>
          <p:nvPr/>
        </p:nvSpPr>
        <p:spPr>
          <a:xfrm>
            <a:off x="5893750" y="2721810"/>
            <a:ext cx="456932" cy="872332"/>
          </a:xfrm>
          <a:prstGeom prst="chevron">
            <a:avLst>
              <a:gd name="adj" fmla="val 62310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íšļîdé"/>
          <p:cNvSpPr/>
          <p:nvPr/>
        </p:nvSpPr>
        <p:spPr>
          <a:xfrm>
            <a:off x="5505253" y="2721810"/>
            <a:ext cx="456932" cy="872332"/>
          </a:xfrm>
          <a:prstGeom prst="chevron">
            <a:avLst>
              <a:gd name="adj" fmla="val 62310"/>
            </a:avLst>
          </a:pr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025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大家很習慣劃一個方正的表格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38</a:t>
            </a:fld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1345579" y="2141027"/>
            <a:ext cx="9500841" cy="3215622"/>
            <a:chOff x="1345579" y="2141027"/>
            <a:chExt cx="9500841" cy="3215622"/>
          </a:xfrm>
        </p:grpSpPr>
        <p:graphicFrame>
          <p:nvGraphicFramePr>
            <p:cNvPr id="20" name="內容版面配置區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05883977"/>
                </p:ext>
              </p:extLst>
            </p:nvPr>
          </p:nvGraphicFramePr>
          <p:xfrm>
            <a:off x="1345579" y="2141027"/>
            <a:ext cx="9500841" cy="3215622"/>
          </p:xfrm>
          <a:graphic>
            <a:graphicData uri="http://schemas.openxmlformats.org/drawingml/2006/table">
              <a:tbl>
                <a:tblPr firstRow="1" bandRow="1">
                  <a:tableStyleId>{D7AC3CCA-C797-4891-BE02-D94E43425B78}</a:tableStyleId>
                </a:tblPr>
                <a:tblGrid>
                  <a:gridCol w="765419"/>
                  <a:gridCol w="838309"/>
                  <a:gridCol w="1069149"/>
                  <a:gridCol w="1020549"/>
                  <a:gridCol w="984103"/>
                  <a:gridCol w="1154194"/>
                  <a:gridCol w="1385032"/>
                  <a:gridCol w="1228438"/>
                  <a:gridCol w="1055648"/>
                </a:tblGrid>
                <a:tr h="535937"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sz="1800" dirty="0" smtClean="0"/>
                          <a:t>#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名次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姓名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性別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年齡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政黨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得票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得票率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凍蒜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1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5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吳萼洋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58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蜂蜜黨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5,617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0.40%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2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2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丁守中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62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國民黨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577,566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40.82%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3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3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姚文智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50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民進黨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244,641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17.29%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4</a:t>
                        </a:r>
                      </a:p>
                    </a:txBody>
                    <a:tcPr marL="103670" marR="103670" marT="77748" marB="77748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1</a:t>
                        </a:r>
                      </a:p>
                    </a:txBody>
                    <a:tcPr marL="103670" marR="103670" marT="77748" marB="77748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柯文哲</a:t>
                        </a:r>
                      </a:p>
                    </a:txBody>
                    <a:tcPr marL="103670" marR="103670" marT="77748" marB="77748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55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無</a:t>
                        </a:r>
                      </a:p>
                    </a:txBody>
                    <a:tcPr marL="103670" marR="103670" marT="77748" marB="77748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580,820</a:t>
                        </a:r>
                      </a:p>
                    </a:txBody>
                    <a:tcPr marL="103670" marR="103670" marT="77748" marB="77748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41.05%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5</a:t>
                        </a:r>
                      </a:p>
                    </a:txBody>
                    <a:tcPr marL="103670" marR="103670" marT="77748" marB="77748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4</a:t>
                        </a:r>
                      </a:p>
                    </a:txBody>
                    <a:tcPr marL="103670" marR="103670" marT="77748" marB="77748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李錫錕</a:t>
                        </a:r>
                      </a:p>
                    </a:txBody>
                    <a:tcPr marL="103670" marR="103670" marT="77748" marB="77748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60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無</a:t>
                        </a:r>
                      </a:p>
                    </a:txBody>
                    <a:tcPr marL="103670" marR="103670" marT="77748" marB="77748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6,172</a:t>
                        </a:r>
                      </a:p>
                    </a:txBody>
                    <a:tcPr marL="103670" marR="103670" marT="77748" marB="77748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0.44%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</a:tr>
              </a:tbl>
            </a:graphicData>
          </a:graphic>
        </p:graphicFrame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713" y="4411254"/>
              <a:ext cx="300453" cy="300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77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去</a:t>
            </a:r>
            <a:r>
              <a:rPr lang="zh-TW" altLang="en-US" dirty="0" smtClean="0"/>
              <a:t>縱線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39</a:t>
            </a:fld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1345579" y="2141027"/>
            <a:ext cx="9500841" cy="3215622"/>
            <a:chOff x="1345579" y="2141027"/>
            <a:chExt cx="9500841" cy="3215622"/>
          </a:xfrm>
        </p:grpSpPr>
        <p:graphicFrame>
          <p:nvGraphicFramePr>
            <p:cNvPr id="20" name="內容版面配置區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9478573"/>
                </p:ext>
              </p:extLst>
            </p:nvPr>
          </p:nvGraphicFramePr>
          <p:xfrm>
            <a:off x="1345579" y="2141027"/>
            <a:ext cx="9500841" cy="3215622"/>
          </p:xfrm>
          <a:graphic>
            <a:graphicData uri="http://schemas.openxmlformats.org/drawingml/2006/table">
              <a:tbl>
                <a:tblPr firstRow="1" bandRow="1">
                  <a:tableStyleId>{D7AC3CCA-C797-4891-BE02-D94E43425B78}</a:tableStyleId>
                </a:tblPr>
                <a:tblGrid>
                  <a:gridCol w="765419"/>
                  <a:gridCol w="838309"/>
                  <a:gridCol w="1069149"/>
                  <a:gridCol w="1020549"/>
                  <a:gridCol w="984103"/>
                  <a:gridCol w="1154194"/>
                  <a:gridCol w="1385032"/>
                  <a:gridCol w="1228438"/>
                  <a:gridCol w="1055648"/>
                </a:tblGrid>
                <a:tr h="535937"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sz="1800" dirty="0" smtClean="0"/>
                          <a:t>#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名次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姓名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性別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年齡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政黨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得票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得票率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凍蒜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1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5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吳萼洋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58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蜂蜜黨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5,617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0.40%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2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2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丁守中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62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國民黨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577,566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40.82%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3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3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姚文智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50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民進黨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244,641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17.29%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4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1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柯文哲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55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無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580,820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41.05%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5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4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李錫錕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60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無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6,172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0.44%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</a:tr>
              </a:tbl>
            </a:graphicData>
          </a:graphic>
        </p:graphicFrame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713" y="4411254"/>
              <a:ext cx="300453" cy="300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593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資源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grpSp>
        <p:nvGrpSpPr>
          <p:cNvPr id="86" name="群組 85"/>
          <p:cNvGrpSpPr/>
          <p:nvPr/>
        </p:nvGrpSpPr>
        <p:grpSpPr>
          <a:xfrm>
            <a:off x="4234588" y="1906916"/>
            <a:ext cx="3725766" cy="3557039"/>
            <a:chOff x="4234588" y="2364128"/>
            <a:chExt cx="3725766" cy="3557039"/>
          </a:xfrm>
        </p:grpSpPr>
        <p:grpSp>
          <p:nvGrpSpPr>
            <p:cNvPr id="65" name="群組 64"/>
            <p:cNvGrpSpPr/>
            <p:nvPr/>
          </p:nvGrpSpPr>
          <p:grpSpPr>
            <a:xfrm>
              <a:off x="4234588" y="2364128"/>
              <a:ext cx="3725766" cy="3557039"/>
              <a:chOff x="4234588" y="2364128"/>
              <a:chExt cx="3725766" cy="3557039"/>
            </a:xfrm>
          </p:grpSpPr>
          <p:sp>
            <p:nvSpPr>
              <p:cNvPr id="56" name="橢圓 28"/>
              <p:cNvSpPr/>
              <p:nvPr/>
            </p:nvSpPr>
            <p:spPr>
              <a:xfrm rot="7200000">
                <a:off x="5597747" y="3558560"/>
                <a:ext cx="2376000" cy="2349214"/>
              </a:xfrm>
              <a:custGeom>
                <a:avLst/>
                <a:gdLst/>
                <a:ahLst/>
                <a:cxnLst/>
                <a:rect l="l" t="t" r="r" b="b"/>
                <a:pathLst>
                  <a:path w="2376000" h="2349214">
                    <a:moveTo>
                      <a:pt x="168378" y="1797365"/>
                    </a:moveTo>
                    <a:cubicBezTo>
                      <a:pt x="61391" y="1619474"/>
                      <a:pt x="0" y="1410907"/>
                      <a:pt x="0" y="1188000"/>
                    </a:cubicBezTo>
                    <a:cubicBezTo>
                      <a:pt x="0" y="531886"/>
                      <a:pt x="531886" y="0"/>
                      <a:pt x="1188000" y="0"/>
                    </a:cubicBezTo>
                    <a:cubicBezTo>
                      <a:pt x="1844114" y="0"/>
                      <a:pt x="2376000" y="531886"/>
                      <a:pt x="2376000" y="1188000"/>
                    </a:cubicBezTo>
                    <a:cubicBezTo>
                      <a:pt x="2376000" y="1241741"/>
                      <a:pt x="2372431" y="1294648"/>
                      <a:pt x="2364257" y="1346328"/>
                    </a:cubicBezTo>
                    <a:lnTo>
                      <a:pt x="2010032" y="1287246"/>
                    </a:lnTo>
                    <a:cubicBezTo>
                      <a:pt x="2013999" y="1254715"/>
                      <a:pt x="2016000" y="1221591"/>
                      <a:pt x="2016000" y="1188000"/>
                    </a:cubicBezTo>
                    <a:cubicBezTo>
                      <a:pt x="2016000" y="730708"/>
                      <a:pt x="1645292" y="360000"/>
                      <a:pt x="1188000" y="360000"/>
                    </a:cubicBezTo>
                    <a:cubicBezTo>
                      <a:pt x="730708" y="360000"/>
                      <a:pt x="360000" y="730708"/>
                      <a:pt x="360000" y="1188000"/>
                    </a:cubicBezTo>
                    <a:cubicBezTo>
                      <a:pt x="360000" y="1500885"/>
                      <a:pt x="533546" y="1773236"/>
                      <a:pt x="791585" y="1910174"/>
                    </a:cubicBezTo>
                    <a:lnTo>
                      <a:pt x="860941" y="1790593"/>
                    </a:lnTo>
                    <a:lnTo>
                      <a:pt x="1184941" y="2349214"/>
                    </a:lnTo>
                    <a:lnTo>
                      <a:pt x="536941" y="2349214"/>
                    </a:lnTo>
                    <a:lnTo>
                      <a:pt x="610335" y="2222673"/>
                    </a:lnTo>
                    <a:cubicBezTo>
                      <a:pt x="427949" y="2122471"/>
                      <a:pt x="275365" y="1975256"/>
                      <a:pt x="168378" y="179736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rgbClr val="FCFC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橢圓 28"/>
              <p:cNvSpPr/>
              <p:nvPr/>
            </p:nvSpPr>
            <p:spPr>
              <a:xfrm rot="14400000">
                <a:off x="4221194" y="3558558"/>
                <a:ext cx="2376001" cy="2349214"/>
              </a:xfrm>
              <a:custGeom>
                <a:avLst/>
                <a:gdLst/>
                <a:ahLst/>
                <a:cxnLst/>
                <a:rect l="l" t="t" r="r" b="b"/>
                <a:pathLst>
                  <a:path w="2376001" h="2349214">
                    <a:moveTo>
                      <a:pt x="2357037" y="1392359"/>
                    </a:moveTo>
                    <a:lnTo>
                      <a:pt x="1996650" y="1361477"/>
                    </a:lnTo>
                    <a:cubicBezTo>
                      <a:pt x="2009705" y="1305710"/>
                      <a:pt x="2016000" y="1247590"/>
                      <a:pt x="2016000" y="1187999"/>
                    </a:cubicBezTo>
                    <a:cubicBezTo>
                      <a:pt x="2016000" y="730708"/>
                      <a:pt x="1645292" y="360000"/>
                      <a:pt x="1188001" y="360000"/>
                    </a:cubicBezTo>
                    <a:cubicBezTo>
                      <a:pt x="730709" y="360000"/>
                      <a:pt x="360000" y="730707"/>
                      <a:pt x="360001" y="1188000"/>
                    </a:cubicBezTo>
                    <a:cubicBezTo>
                      <a:pt x="360000" y="1500885"/>
                      <a:pt x="533547" y="1773236"/>
                      <a:pt x="791585" y="1910174"/>
                    </a:cubicBezTo>
                    <a:lnTo>
                      <a:pt x="860942" y="1790593"/>
                    </a:lnTo>
                    <a:lnTo>
                      <a:pt x="1184942" y="2349214"/>
                    </a:lnTo>
                    <a:lnTo>
                      <a:pt x="536941" y="2349214"/>
                    </a:lnTo>
                    <a:lnTo>
                      <a:pt x="610336" y="2222672"/>
                    </a:lnTo>
                    <a:cubicBezTo>
                      <a:pt x="245564" y="2022270"/>
                      <a:pt x="0" y="1633813"/>
                      <a:pt x="1" y="1188000"/>
                    </a:cubicBezTo>
                    <a:cubicBezTo>
                      <a:pt x="1" y="531886"/>
                      <a:pt x="531887" y="0"/>
                      <a:pt x="1188000" y="0"/>
                    </a:cubicBezTo>
                    <a:cubicBezTo>
                      <a:pt x="1844114" y="0"/>
                      <a:pt x="2376001" y="531886"/>
                      <a:pt x="2376001" y="1188000"/>
                    </a:cubicBezTo>
                    <a:cubicBezTo>
                      <a:pt x="2376001" y="1257771"/>
                      <a:pt x="2369986" y="1326138"/>
                      <a:pt x="2357037" y="1392359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38100">
                <a:solidFill>
                  <a:srgbClr val="FCFC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橢圓 28"/>
              <p:cNvSpPr/>
              <p:nvPr/>
            </p:nvSpPr>
            <p:spPr>
              <a:xfrm>
                <a:off x="4901075" y="2364128"/>
                <a:ext cx="2376000" cy="2349214"/>
              </a:xfrm>
              <a:custGeom>
                <a:avLst/>
                <a:gdLst/>
                <a:ahLst/>
                <a:cxnLst/>
                <a:rect l="l" t="t" r="r" b="b"/>
                <a:pathLst>
                  <a:path w="2376000" h="2349214">
                    <a:moveTo>
                      <a:pt x="1188000" y="0"/>
                    </a:moveTo>
                    <a:cubicBezTo>
                      <a:pt x="1844114" y="0"/>
                      <a:pt x="2376000" y="531886"/>
                      <a:pt x="2376000" y="1188000"/>
                    </a:cubicBezTo>
                    <a:cubicBezTo>
                      <a:pt x="2376000" y="1221250"/>
                      <a:pt x="2374635" y="1254180"/>
                      <a:pt x="2371379" y="1286671"/>
                    </a:cubicBezTo>
                    <a:cubicBezTo>
                      <a:pt x="2257111" y="1230726"/>
                      <a:pt x="2136771" y="1197235"/>
                      <a:pt x="2015751" y="1183068"/>
                    </a:cubicBezTo>
                    <a:cubicBezTo>
                      <a:pt x="2013331" y="728045"/>
                      <a:pt x="1643647" y="360000"/>
                      <a:pt x="1188000" y="360000"/>
                    </a:cubicBezTo>
                    <a:cubicBezTo>
                      <a:pt x="730708" y="360000"/>
                      <a:pt x="360000" y="730708"/>
                      <a:pt x="360000" y="1188000"/>
                    </a:cubicBezTo>
                    <a:cubicBezTo>
                      <a:pt x="360000" y="1500885"/>
                      <a:pt x="533546" y="1773236"/>
                      <a:pt x="791585" y="1910174"/>
                    </a:cubicBezTo>
                    <a:lnTo>
                      <a:pt x="860941" y="1790593"/>
                    </a:lnTo>
                    <a:lnTo>
                      <a:pt x="1184941" y="2349214"/>
                    </a:lnTo>
                    <a:lnTo>
                      <a:pt x="536941" y="2349214"/>
                    </a:lnTo>
                    <a:lnTo>
                      <a:pt x="610335" y="2222673"/>
                    </a:lnTo>
                    <a:cubicBezTo>
                      <a:pt x="245564" y="2022270"/>
                      <a:pt x="0" y="1633813"/>
                      <a:pt x="0" y="1188000"/>
                    </a:cubicBezTo>
                    <a:cubicBezTo>
                      <a:pt x="0" y="531886"/>
                      <a:pt x="531886" y="0"/>
                      <a:pt x="1188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rgbClr val="FCFC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8" name="群組 67"/>
            <p:cNvGrpSpPr/>
            <p:nvPr/>
          </p:nvGrpSpPr>
          <p:grpSpPr>
            <a:xfrm>
              <a:off x="6828854" y="4616247"/>
              <a:ext cx="526818" cy="509022"/>
              <a:chOff x="1749770" y="3139841"/>
              <a:chExt cx="609685" cy="589091"/>
            </a:xfrm>
          </p:grpSpPr>
          <p:sp>
            <p:nvSpPr>
              <p:cNvPr id="69" name="fonts_266105"/>
              <p:cNvSpPr>
                <a:spLocks noChangeAspect="1"/>
              </p:cNvSpPr>
              <p:nvPr/>
            </p:nvSpPr>
            <p:spPr bwMode="auto">
              <a:xfrm>
                <a:off x="1749770" y="3139841"/>
                <a:ext cx="609685" cy="578318"/>
              </a:xfrm>
              <a:custGeom>
                <a:avLst/>
                <a:gdLst>
                  <a:gd name="connsiteX0" fmla="*/ 440505 w 607639"/>
                  <a:gd name="connsiteY0" fmla="*/ 318532 h 576378"/>
                  <a:gd name="connsiteX1" fmla="*/ 493676 w 607639"/>
                  <a:gd name="connsiteY1" fmla="*/ 371597 h 576378"/>
                  <a:gd name="connsiteX2" fmla="*/ 440505 w 607639"/>
                  <a:gd name="connsiteY2" fmla="*/ 424662 h 576378"/>
                  <a:gd name="connsiteX3" fmla="*/ 387334 w 607639"/>
                  <a:gd name="connsiteY3" fmla="*/ 371597 h 576378"/>
                  <a:gd name="connsiteX4" fmla="*/ 440505 w 607639"/>
                  <a:gd name="connsiteY4" fmla="*/ 318532 h 576378"/>
                  <a:gd name="connsiteX5" fmla="*/ 440487 w 607639"/>
                  <a:gd name="connsiteY5" fmla="*/ 273035 h 576378"/>
                  <a:gd name="connsiteX6" fmla="*/ 341780 w 607639"/>
                  <a:gd name="connsiteY6" fmla="*/ 371602 h 576378"/>
                  <a:gd name="connsiteX7" fmla="*/ 440487 w 607639"/>
                  <a:gd name="connsiteY7" fmla="*/ 470168 h 576378"/>
                  <a:gd name="connsiteX8" fmla="*/ 493712 w 607639"/>
                  <a:gd name="connsiteY8" fmla="*/ 454614 h 576378"/>
                  <a:gd name="connsiteX9" fmla="*/ 493712 w 607639"/>
                  <a:gd name="connsiteY9" fmla="*/ 470168 h 576378"/>
                  <a:gd name="connsiteX10" fmla="*/ 539283 w 607639"/>
                  <a:gd name="connsiteY10" fmla="*/ 470168 h 576378"/>
                  <a:gd name="connsiteX11" fmla="*/ 539283 w 607639"/>
                  <a:gd name="connsiteY11" fmla="*/ 273035 h 576378"/>
                  <a:gd name="connsiteX12" fmla="*/ 493712 w 607639"/>
                  <a:gd name="connsiteY12" fmla="*/ 273035 h 576378"/>
                  <a:gd name="connsiteX13" fmla="*/ 493712 w 607639"/>
                  <a:gd name="connsiteY13" fmla="*/ 288589 h 576378"/>
                  <a:gd name="connsiteX14" fmla="*/ 440487 w 607639"/>
                  <a:gd name="connsiteY14" fmla="*/ 273035 h 576378"/>
                  <a:gd name="connsiteX15" fmla="*/ 204798 w 607639"/>
                  <a:gd name="connsiteY15" fmla="*/ 252836 h 576378"/>
                  <a:gd name="connsiteX16" fmla="*/ 237735 w 607639"/>
                  <a:gd name="connsiteY16" fmla="*/ 326083 h 576378"/>
                  <a:gd name="connsiteX17" fmla="*/ 172039 w 607639"/>
                  <a:gd name="connsiteY17" fmla="*/ 326083 h 576378"/>
                  <a:gd name="connsiteX18" fmla="*/ 204712 w 607639"/>
                  <a:gd name="connsiteY18" fmla="*/ 141406 h 576378"/>
                  <a:gd name="connsiteX19" fmla="*/ 57764 w 607639"/>
                  <a:gd name="connsiteY19" fmla="*/ 470168 h 576378"/>
                  <a:gd name="connsiteX20" fmla="*/ 107696 w 607639"/>
                  <a:gd name="connsiteY20" fmla="*/ 470168 h 576378"/>
                  <a:gd name="connsiteX21" fmla="*/ 151754 w 607639"/>
                  <a:gd name="connsiteY21" fmla="*/ 371602 h 576378"/>
                  <a:gd name="connsiteX22" fmla="*/ 258115 w 607639"/>
                  <a:gd name="connsiteY22" fmla="*/ 371602 h 576378"/>
                  <a:gd name="connsiteX23" fmla="*/ 302440 w 607639"/>
                  <a:gd name="connsiteY23" fmla="*/ 470168 h 576378"/>
                  <a:gd name="connsiteX24" fmla="*/ 352372 w 607639"/>
                  <a:gd name="connsiteY24" fmla="*/ 470168 h 576378"/>
                  <a:gd name="connsiteX25" fmla="*/ 0 w 607639"/>
                  <a:gd name="connsiteY25" fmla="*/ 0 h 576378"/>
                  <a:gd name="connsiteX26" fmla="*/ 182283 w 607639"/>
                  <a:gd name="connsiteY26" fmla="*/ 0 h 576378"/>
                  <a:gd name="connsiteX27" fmla="*/ 243074 w 607639"/>
                  <a:gd name="connsiteY27" fmla="*/ 60615 h 576378"/>
                  <a:gd name="connsiteX28" fmla="*/ 607639 w 607639"/>
                  <a:gd name="connsiteY28" fmla="*/ 60615 h 576378"/>
                  <a:gd name="connsiteX29" fmla="*/ 607639 w 607639"/>
                  <a:gd name="connsiteY29" fmla="*/ 530872 h 576378"/>
                  <a:gd name="connsiteX30" fmla="*/ 562068 w 607639"/>
                  <a:gd name="connsiteY30" fmla="*/ 576378 h 576378"/>
                  <a:gd name="connsiteX31" fmla="*/ 45571 w 607639"/>
                  <a:gd name="connsiteY31" fmla="*/ 576378 h 576378"/>
                  <a:gd name="connsiteX32" fmla="*/ 0 w 607639"/>
                  <a:gd name="connsiteY32" fmla="*/ 530872 h 576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07639" h="576378">
                    <a:moveTo>
                      <a:pt x="440505" y="318532"/>
                    </a:moveTo>
                    <a:cubicBezTo>
                      <a:pt x="469871" y="318532"/>
                      <a:pt x="493676" y="342290"/>
                      <a:pt x="493676" y="371597"/>
                    </a:cubicBezTo>
                    <a:cubicBezTo>
                      <a:pt x="493676" y="400904"/>
                      <a:pt x="469871" y="424662"/>
                      <a:pt x="440505" y="424662"/>
                    </a:cubicBezTo>
                    <a:cubicBezTo>
                      <a:pt x="411139" y="424662"/>
                      <a:pt x="387334" y="400904"/>
                      <a:pt x="387334" y="371597"/>
                    </a:cubicBezTo>
                    <a:cubicBezTo>
                      <a:pt x="387334" y="342290"/>
                      <a:pt x="411139" y="318532"/>
                      <a:pt x="440505" y="318532"/>
                    </a:cubicBezTo>
                    <a:close/>
                    <a:moveTo>
                      <a:pt x="440487" y="273035"/>
                    </a:moveTo>
                    <a:cubicBezTo>
                      <a:pt x="386105" y="273035"/>
                      <a:pt x="341780" y="317208"/>
                      <a:pt x="341780" y="371602"/>
                    </a:cubicBezTo>
                    <a:cubicBezTo>
                      <a:pt x="341780" y="425996"/>
                      <a:pt x="386105" y="470168"/>
                      <a:pt x="440487" y="470168"/>
                    </a:cubicBezTo>
                    <a:cubicBezTo>
                      <a:pt x="460068" y="470168"/>
                      <a:pt x="478314" y="464480"/>
                      <a:pt x="493712" y="454614"/>
                    </a:cubicBezTo>
                    <a:lnTo>
                      <a:pt x="493712" y="470168"/>
                    </a:lnTo>
                    <a:lnTo>
                      <a:pt x="539283" y="470168"/>
                    </a:lnTo>
                    <a:lnTo>
                      <a:pt x="539283" y="273035"/>
                    </a:lnTo>
                    <a:lnTo>
                      <a:pt x="493712" y="273035"/>
                    </a:lnTo>
                    <a:lnTo>
                      <a:pt x="493712" y="288589"/>
                    </a:lnTo>
                    <a:cubicBezTo>
                      <a:pt x="478314" y="278724"/>
                      <a:pt x="460068" y="273035"/>
                      <a:pt x="440487" y="273035"/>
                    </a:cubicBezTo>
                    <a:close/>
                    <a:moveTo>
                      <a:pt x="204798" y="252836"/>
                    </a:moveTo>
                    <a:lnTo>
                      <a:pt x="237735" y="326083"/>
                    </a:lnTo>
                    <a:lnTo>
                      <a:pt x="172039" y="326083"/>
                    </a:lnTo>
                    <a:close/>
                    <a:moveTo>
                      <a:pt x="204712" y="141406"/>
                    </a:moveTo>
                    <a:lnTo>
                      <a:pt x="57764" y="470168"/>
                    </a:lnTo>
                    <a:lnTo>
                      <a:pt x="107696" y="470168"/>
                    </a:lnTo>
                    <a:lnTo>
                      <a:pt x="151754" y="371602"/>
                    </a:lnTo>
                    <a:lnTo>
                      <a:pt x="258115" y="371602"/>
                    </a:lnTo>
                    <a:lnTo>
                      <a:pt x="302440" y="470168"/>
                    </a:lnTo>
                    <a:lnTo>
                      <a:pt x="352372" y="470168"/>
                    </a:lnTo>
                    <a:close/>
                    <a:moveTo>
                      <a:pt x="0" y="0"/>
                    </a:moveTo>
                    <a:lnTo>
                      <a:pt x="182283" y="0"/>
                    </a:lnTo>
                    <a:lnTo>
                      <a:pt x="243074" y="60615"/>
                    </a:lnTo>
                    <a:lnTo>
                      <a:pt x="607639" y="60615"/>
                    </a:lnTo>
                    <a:lnTo>
                      <a:pt x="607639" y="530872"/>
                    </a:lnTo>
                    <a:cubicBezTo>
                      <a:pt x="607639" y="556025"/>
                      <a:pt x="587168" y="576378"/>
                      <a:pt x="562068" y="576378"/>
                    </a:cubicBezTo>
                    <a:lnTo>
                      <a:pt x="45571" y="576378"/>
                    </a:lnTo>
                    <a:cubicBezTo>
                      <a:pt x="20382" y="576378"/>
                      <a:pt x="0" y="556025"/>
                      <a:pt x="0" y="53087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</p:sp>
          <p:sp>
            <p:nvSpPr>
              <p:cNvPr id="70" name="矩形 69"/>
              <p:cNvSpPr/>
              <p:nvPr/>
            </p:nvSpPr>
            <p:spPr>
              <a:xfrm>
                <a:off x="1775193" y="3265713"/>
                <a:ext cx="540000" cy="3960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1803816" y="3159029"/>
                <a:ext cx="499952" cy="569903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ctr"/>
                <a:r>
                  <a:rPr lang="en-US" altLang="zh-TW" sz="2600" b="1" dirty="0" smtClean="0">
                    <a:solidFill>
                      <a:schemeClr val="accent1"/>
                    </a:solidFill>
                  </a:rPr>
                  <a:t>Aa</a:t>
                </a:r>
                <a:endParaRPr lang="zh-TW" altLang="en-US" sz="2600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72" name="double-wrench-tool-and-hammer-forming-a-cross_28483"/>
            <p:cNvSpPr>
              <a:spLocks noChangeAspect="1"/>
            </p:cNvSpPr>
            <p:nvPr/>
          </p:nvSpPr>
          <p:spPr bwMode="auto">
            <a:xfrm>
              <a:off x="5856980" y="2984219"/>
              <a:ext cx="540000" cy="499595"/>
            </a:xfrm>
            <a:custGeom>
              <a:avLst/>
              <a:gdLst>
                <a:gd name="connsiteX0" fmla="*/ 10200 w 606823"/>
                <a:gd name="connsiteY0" fmla="*/ 452607 h 561419"/>
                <a:gd name="connsiteX1" fmla="*/ 308827 w 606823"/>
                <a:gd name="connsiteY1" fmla="*/ 452607 h 561419"/>
                <a:gd name="connsiteX2" fmla="*/ 318815 w 606823"/>
                <a:gd name="connsiteY2" fmla="*/ 462581 h 561419"/>
                <a:gd name="connsiteX3" fmla="*/ 318815 w 606823"/>
                <a:gd name="connsiteY3" fmla="*/ 526008 h 561419"/>
                <a:gd name="connsiteX4" fmla="*/ 283465 w 606823"/>
                <a:gd name="connsiteY4" fmla="*/ 561419 h 561419"/>
                <a:gd name="connsiteX5" fmla="*/ 35562 w 606823"/>
                <a:gd name="connsiteY5" fmla="*/ 561419 h 561419"/>
                <a:gd name="connsiteX6" fmla="*/ 212 w 606823"/>
                <a:gd name="connsiteY6" fmla="*/ 526008 h 561419"/>
                <a:gd name="connsiteX7" fmla="*/ 212 w 606823"/>
                <a:gd name="connsiteY7" fmla="*/ 462581 h 561419"/>
                <a:gd name="connsiteX8" fmla="*/ 10200 w 606823"/>
                <a:gd name="connsiteY8" fmla="*/ 452607 h 561419"/>
                <a:gd name="connsiteX9" fmla="*/ 480761 w 606823"/>
                <a:gd name="connsiteY9" fmla="*/ 43045 h 561419"/>
                <a:gd name="connsiteX10" fmla="*/ 490752 w 606823"/>
                <a:gd name="connsiteY10" fmla="*/ 53018 h 561419"/>
                <a:gd name="connsiteX11" fmla="*/ 490752 w 606823"/>
                <a:gd name="connsiteY11" fmla="*/ 60078 h 561419"/>
                <a:gd name="connsiteX12" fmla="*/ 596830 w 606823"/>
                <a:gd name="connsiteY12" fmla="*/ 59966 h 561419"/>
                <a:gd name="connsiteX13" fmla="*/ 596943 w 606823"/>
                <a:gd name="connsiteY13" fmla="*/ 59966 h 561419"/>
                <a:gd name="connsiteX14" fmla="*/ 606821 w 606823"/>
                <a:gd name="connsiteY14" fmla="*/ 69939 h 561419"/>
                <a:gd name="connsiteX15" fmla="*/ 596943 w 606823"/>
                <a:gd name="connsiteY15" fmla="*/ 79912 h 561419"/>
                <a:gd name="connsiteX16" fmla="*/ 490752 w 606823"/>
                <a:gd name="connsiteY16" fmla="*/ 80024 h 561419"/>
                <a:gd name="connsiteX17" fmla="*/ 490752 w 606823"/>
                <a:gd name="connsiteY17" fmla="*/ 87196 h 561419"/>
                <a:gd name="connsiteX18" fmla="*/ 480761 w 606823"/>
                <a:gd name="connsiteY18" fmla="*/ 97169 h 561419"/>
                <a:gd name="connsiteX19" fmla="*/ 470883 w 606823"/>
                <a:gd name="connsiteY19" fmla="*/ 87196 h 561419"/>
                <a:gd name="connsiteX20" fmla="*/ 470883 w 606823"/>
                <a:gd name="connsiteY20" fmla="*/ 53018 h 561419"/>
                <a:gd name="connsiteX21" fmla="*/ 480761 w 606823"/>
                <a:gd name="connsiteY21" fmla="*/ 43045 h 561419"/>
                <a:gd name="connsiteX22" fmla="*/ 412855 w 606823"/>
                <a:gd name="connsiteY22" fmla="*/ 23216 h 561419"/>
                <a:gd name="connsiteX23" fmla="*/ 450936 w 606823"/>
                <a:gd name="connsiteY23" fmla="*/ 23216 h 561419"/>
                <a:gd name="connsiteX24" fmla="*/ 460933 w 606823"/>
                <a:gd name="connsiteY24" fmla="*/ 33075 h 561419"/>
                <a:gd name="connsiteX25" fmla="*/ 460933 w 606823"/>
                <a:gd name="connsiteY25" fmla="*/ 106009 h 561419"/>
                <a:gd name="connsiteX26" fmla="*/ 450936 w 606823"/>
                <a:gd name="connsiteY26" fmla="*/ 115868 h 561419"/>
                <a:gd name="connsiteX27" fmla="*/ 412855 w 606823"/>
                <a:gd name="connsiteY27" fmla="*/ 115868 h 561419"/>
                <a:gd name="connsiteX28" fmla="*/ 402858 w 606823"/>
                <a:gd name="connsiteY28" fmla="*/ 106009 h 561419"/>
                <a:gd name="connsiteX29" fmla="*/ 402858 w 606823"/>
                <a:gd name="connsiteY29" fmla="*/ 33075 h 561419"/>
                <a:gd name="connsiteX30" fmla="*/ 412855 w 606823"/>
                <a:gd name="connsiteY30" fmla="*/ 23216 h 561419"/>
                <a:gd name="connsiteX31" fmla="*/ 9988 w 606823"/>
                <a:gd name="connsiteY31" fmla="*/ 0 h 561419"/>
                <a:gd name="connsiteX32" fmla="*/ 307839 w 606823"/>
                <a:gd name="connsiteY32" fmla="*/ 0 h 561419"/>
                <a:gd name="connsiteX33" fmla="*/ 310869 w 606823"/>
                <a:gd name="connsiteY33" fmla="*/ 448 h 561419"/>
                <a:gd name="connsiteX34" fmla="*/ 381123 w 606823"/>
                <a:gd name="connsiteY34" fmla="*/ 23646 h 561419"/>
                <a:gd name="connsiteX35" fmla="*/ 387857 w 606823"/>
                <a:gd name="connsiteY35" fmla="*/ 33059 h 561419"/>
                <a:gd name="connsiteX36" fmla="*/ 387857 w 606823"/>
                <a:gd name="connsiteY36" fmla="*/ 110946 h 561419"/>
                <a:gd name="connsiteX37" fmla="*/ 384041 w 606823"/>
                <a:gd name="connsiteY37" fmla="*/ 118790 h 561419"/>
                <a:gd name="connsiteX38" fmla="*/ 311879 w 606823"/>
                <a:gd name="connsiteY38" fmla="*/ 180875 h 561419"/>
                <a:gd name="connsiteX39" fmla="*/ 305931 w 606823"/>
                <a:gd name="connsiteY39" fmla="*/ 183004 h 561419"/>
                <a:gd name="connsiteX40" fmla="*/ 254868 w 606823"/>
                <a:gd name="connsiteY40" fmla="*/ 183004 h 561419"/>
                <a:gd name="connsiteX41" fmla="*/ 254868 w 606823"/>
                <a:gd name="connsiteY41" fmla="*/ 188047 h 561419"/>
                <a:gd name="connsiteX42" fmla="*/ 268672 w 606823"/>
                <a:gd name="connsiteY42" fmla="*/ 191297 h 561419"/>
                <a:gd name="connsiteX43" fmla="*/ 276191 w 606823"/>
                <a:gd name="connsiteY43" fmla="*/ 202952 h 561419"/>
                <a:gd name="connsiteX44" fmla="*/ 259693 w 606823"/>
                <a:gd name="connsiteY44" fmla="*/ 286217 h 561419"/>
                <a:gd name="connsiteX45" fmla="*/ 253970 w 606823"/>
                <a:gd name="connsiteY45" fmla="*/ 293389 h 561419"/>
                <a:gd name="connsiteX46" fmla="*/ 230851 w 606823"/>
                <a:gd name="connsiteY46" fmla="*/ 303587 h 561419"/>
                <a:gd name="connsiteX47" fmla="*/ 223220 w 606823"/>
                <a:gd name="connsiteY47" fmla="*/ 372956 h 561419"/>
                <a:gd name="connsiteX48" fmla="*/ 309634 w 606823"/>
                <a:gd name="connsiteY48" fmla="*/ 389318 h 561419"/>
                <a:gd name="connsiteX49" fmla="*/ 317715 w 606823"/>
                <a:gd name="connsiteY49" fmla="*/ 399180 h 561419"/>
                <a:gd name="connsiteX50" fmla="*/ 317715 w 606823"/>
                <a:gd name="connsiteY50" fmla="*/ 425627 h 561419"/>
                <a:gd name="connsiteX51" fmla="*/ 307727 w 606823"/>
                <a:gd name="connsiteY51" fmla="*/ 435601 h 561419"/>
                <a:gd name="connsiteX52" fmla="*/ 10325 w 606823"/>
                <a:gd name="connsiteY52" fmla="*/ 435601 h 561419"/>
                <a:gd name="connsiteX53" fmla="*/ 449 w 606823"/>
                <a:gd name="connsiteY53" fmla="*/ 425627 h 561419"/>
                <a:gd name="connsiteX54" fmla="*/ 449 w 606823"/>
                <a:gd name="connsiteY54" fmla="*/ 404111 h 561419"/>
                <a:gd name="connsiteX55" fmla="*/ 6509 w 606823"/>
                <a:gd name="connsiteY55" fmla="*/ 394921 h 561419"/>
                <a:gd name="connsiteX56" fmla="*/ 46013 w 606823"/>
                <a:gd name="connsiteY56" fmla="*/ 378672 h 561419"/>
                <a:gd name="connsiteX57" fmla="*/ 88659 w 606823"/>
                <a:gd name="connsiteY57" fmla="*/ 182108 h 561419"/>
                <a:gd name="connsiteX58" fmla="*/ 9988 w 606823"/>
                <a:gd name="connsiteY58" fmla="*/ 182108 h 561419"/>
                <a:gd name="connsiteX59" fmla="*/ 0 w 606823"/>
                <a:gd name="connsiteY59" fmla="*/ 172246 h 561419"/>
                <a:gd name="connsiteX60" fmla="*/ 0 w 606823"/>
                <a:gd name="connsiteY60" fmla="*/ 9974 h 561419"/>
                <a:gd name="connsiteX61" fmla="*/ 9988 w 606823"/>
                <a:gd name="connsiteY61" fmla="*/ 0 h 56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6823" h="561419">
                  <a:moveTo>
                    <a:pt x="10200" y="452607"/>
                  </a:moveTo>
                  <a:lnTo>
                    <a:pt x="308827" y="452607"/>
                  </a:lnTo>
                  <a:cubicBezTo>
                    <a:pt x="314326" y="452607"/>
                    <a:pt x="318815" y="457090"/>
                    <a:pt x="318815" y="462581"/>
                  </a:cubicBezTo>
                  <a:lnTo>
                    <a:pt x="318815" y="526008"/>
                  </a:lnTo>
                  <a:cubicBezTo>
                    <a:pt x="318815" y="545506"/>
                    <a:pt x="302879" y="561419"/>
                    <a:pt x="283465" y="561419"/>
                  </a:cubicBezTo>
                  <a:lnTo>
                    <a:pt x="35562" y="561419"/>
                  </a:lnTo>
                  <a:cubicBezTo>
                    <a:pt x="16036" y="561419"/>
                    <a:pt x="212" y="545506"/>
                    <a:pt x="212" y="526008"/>
                  </a:cubicBezTo>
                  <a:lnTo>
                    <a:pt x="212" y="462581"/>
                  </a:lnTo>
                  <a:cubicBezTo>
                    <a:pt x="212" y="457090"/>
                    <a:pt x="4701" y="452607"/>
                    <a:pt x="10200" y="452607"/>
                  </a:cubicBezTo>
                  <a:close/>
                  <a:moveTo>
                    <a:pt x="480761" y="43045"/>
                  </a:moveTo>
                  <a:cubicBezTo>
                    <a:pt x="486262" y="43045"/>
                    <a:pt x="490752" y="47527"/>
                    <a:pt x="490752" y="53018"/>
                  </a:cubicBezTo>
                  <a:lnTo>
                    <a:pt x="490752" y="60078"/>
                  </a:lnTo>
                  <a:lnTo>
                    <a:pt x="596830" y="59966"/>
                  </a:lnTo>
                  <a:lnTo>
                    <a:pt x="596943" y="59966"/>
                  </a:lnTo>
                  <a:cubicBezTo>
                    <a:pt x="602443" y="59966"/>
                    <a:pt x="606821" y="64448"/>
                    <a:pt x="606821" y="69939"/>
                  </a:cubicBezTo>
                  <a:cubicBezTo>
                    <a:pt x="606933" y="75430"/>
                    <a:pt x="602443" y="79912"/>
                    <a:pt x="596943" y="79912"/>
                  </a:cubicBezTo>
                  <a:lnTo>
                    <a:pt x="490752" y="80024"/>
                  </a:lnTo>
                  <a:lnTo>
                    <a:pt x="490752" y="87196"/>
                  </a:lnTo>
                  <a:cubicBezTo>
                    <a:pt x="490752" y="92687"/>
                    <a:pt x="486262" y="97169"/>
                    <a:pt x="480761" y="97169"/>
                  </a:cubicBezTo>
                  <a:cubicBezTo>
                    <a:pt x="475261" y="97169"/>
                    <a:pt x="470883" y="92687"/>
                    <a:pt x="470883" y="87196"/>
                  </a:cubicBezTo>
                  <a:lnTo>
                    <a:pt x="470883" y="53018"/>
                  </a:lnTo>
                  <a:cubicBezTo>
                    <a:pt x="470883" y="47527"/>
                    <a:pt x="475261" y="43045"/>
                    <a:pt x="480761" y="43045"/>
                  </a:cubicBezTo>
                  <a:close/>
                  <a:moveTo>
                    <a:pt x="412855" y="23216"/>
                  </a:moveTo>
                  <a:lnTo>
                    <a:pt x="450936" y="23216"/>
                  </a:lnTo>
                  <a:cubicBezTo>
                    <a:pt x="456440" y="23216"/>
                    <a:pt x="460933" y="27585"/>
                    <a:pt x="460933" y="33075"/>
                  </a:cubicBezTo>
                  <a:lnTo>
                    <a:pt x="460933" y="106009"/>
                  </a:lnTo>
                  <a:cubicBezTo>
                    <a:pt x="460933" y="111499"/>
                    <a:pt x="456440" y="115868"/>
                    <a:pt x="450936" y="115868"/>
                  </a:cubicBezTo>
                  <a:lnTo>
                    <a:pt x="412855" y="115868"/>
                  </a:lnTo>
                  <a:cubicBezTo>
                    <a:pt x="407351" y="115868"/>
                    <a:pt x="402858" y="111499"/>
                    <a:pt x="402858" y="106009"/>
                  </a:cubicBezTo>
                  <a:lnTo>
                    <a:pt x="402858" y="33075"/>
                  </a:lnTo>
                  <a:cubicBezTo>
                    <a:pt x="402858" y="27697"/>
                    <a:pt x="407239" y="23216"/>
                    <a:pt x="412855" y="23216"/>
                  </a:cubicBezTo>
                  <a:close/>
                  <a:moveTo>
                    <a:pt x="9988" y="0"/>
                  </a:moveTo>
                  <a:lnTo>
                    <a:pt x="307839" y="0"/>
                  </a:lnTo>
                  <a:cubicBezTo>
                    <a:pt x="308849" y="0"/>
                    <a:pt x="309859" y="112"/>
                    <a:pt x="310869" y="448"/>
                  </a:cubicBezTo>
                  <a:lnTo>
                    <a:pt x="381123" y="23646"/>
                  </a:lnTo>
                  <a:cubicBezTo>
                    <a:pt x="385163" y="24991"/>
                    <a:pt x="387969" y="28801"/>
                    <a:pt x="387857" y="33059"/>
                  </a:cubicBezTo>
                  <a:lnTo>
                    <a:pt x="387857" y="110946"/>
                  </a:lnTo>
                  <a:cubicBezTo>
                    <a:pt x="387857" y="113971"/>
                    <a:pt x="386510" y="116885"/>
                    <a:pt x="384041" y="118790"/>
                  </a:cubicBezTo>
                  <a:lnTo>
                    <a:pt x="311879" y="180875"/>
                  </a:lnTo>
                  <a:cubicBezTo>
                    <a:pt x="310196" y="182220"/>
                    <a:pt x="308063" y="182892"/>
                    <a:pt x="305931" y="183004"/>
                  </a:cubicBezTo>
                  <a:lnTo>
                    <a:pt x="254868" y="183004"/>
                  </a:lnTo>
                  <a:lnTo>
                    <a:pt x="254868" y="188047"/>
                  </a:lnTo>
                  <a:lnTo>
                    <a:pt x="268672" y="191297"/>
                  </a:lnTo>
                  <a:cubicBezTo>
                    <a:pt x="273946" y="192530"/>
                    <a:pt x="277313" y="197685"/>
                    <a:pt x="276191" y="202952"/>
                  </a:cubicBezTo>
                  <a:lnTo>
                    <a:pt x="259693" y="286217"/>
                  </a:lnTo>
                  <a:cubicBezTo>
                    <a:pt x="259020" y="289355"/>
                    <a:pt x="256888" y="292044"/>
                    <a:pt x="253970" y="293389"/>
                  </a:cubicBezTo>
                  <a:lnTo>
                    <a:pt x="230851" y="303587"/>
                  </a:lnTo>
                  <a:lnTo>
                    <a:pt x="223220" y="372956"/>
                  </a:lnTo>
                  <a:lnTo>
                    <a:pt x="309634" y="389318"/>
                  </a:lnTo>
                  <a:cubicBezTo>
                    <a:pt x="314348" y="390214"/>
                    <a:pt x="317715" y="394361"/>
                    <a:pt x="317715" y="399180"/>
                  </a:cubicBezTo>
                  <a:lnTo>
                    <a:pt x="317715" y="425627"/>
                  </a:lnTo>
                  <a:cubicBezTo>
                    <a:pt x="317715" y="431118"/>
                    <a:pt x="313226" y="435601"/>
                    <a:pt x="307727" y="435601"/>
                  </a:cubicBezTo>
                  <a:lnTo>
                    <a:pt x="10325" y="435601"/>
                  </a:lnTo>
                  <a:cubicBezTo>
                    <a:pt x="4826" y="435601"/>
                    <a:pt x="449" y="431118"/>
                    <a:pt x="449" y="425627"/>
                  </a:cubicBezTo>
                  <a:lnTo>
                    <a:pt x="449" y="404111"/>
                  </a:lnTo>
                  <a:cubicBezTo>
                    <a:pt x="449" y="400076"/>
                    <a:pt x="2806" y="396378"/>
                    <a:pt x="6509" y="394921"/>
                  </a:cubicBezTo>
                  <a:lnTo>
                    <a:pt x="46013" y="378672"/>
                  </a:lnTo>
                  <a:lnTo>
                    <a:pt x="88659" y="182108"/>
                  </a:lnTo>
                  <a:lnTo>
                    <a:pt x="9988" y="182108"/>
                  </a:lnTo>
                  <a:cubicBezTo>
                    <a:pt x="4489" y="182108"/>
                    <a:pt x="0" y="177737"/>
                    <a:pt x="0" y="172246"/>
                  </a:cubicBezTo>
                  <a:lnTo>
                    <a:pt x="0" y="9974"/>
                  </a:lnTo>
                  <a:cubicBezTo>
                    <a:pt x="0" y="4483"/>
                    <a:pt x="4489" y="0"/>
                    <a:pt x="9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3" name="double-wrench-tool-and-hammer-forming-a-cross_28483"/>
            <p:cNvSpPr>
              <a:spLocks noChangeAspect="1"/>
            </p:cNvSpPr>
            <p:nvPr/>
          </p:nvSpPr>
          <p:spPr bwMode="auto">
            <a:xfrm>
              <a:off x="5018783" y="4713342"/>
              <a:ext cx="540000" cy="514443"/>
            </a:xfrm>
            <a:custGeom>
              <a:avLst/>
              <a:gdLst>
                <a:gd name="connsiteX0" fmla="*/ 474392 w 604567"/>
                <a:gd name="connsiteY0" fmla="*/ 431437 h 575955"/>
                <a:gd name="connsiteX1" fmla="*/ 505564 w 604567"/>
                <a:gd name="connsiteY1" fmla="*/ 462558 h 575955"/>
                <a:gd name="connsiteX2" fmla="*/ 494189 w 604567"/>
                <a:gd name="connsiteY2" fmla="*/ 505144 h 575955"/>
                <a:gd name="connsiteX3" fmla="*/ 451532 w 604567"/>
                <a:gd name="connsiteY3" fmla="*/ 516609 h 575955"/>
                <a:gd name="connsiteX4" fmla="*/ 420250 w 604567"/>
                <a:gd name="connsiteY4" fmla="*/ 485379 h 575955"/>
                <a:gd name="connsiteX5" fmla="*/ 431735 w 604567"/>
                <a:gd name="connsiteY5" fmla="*/ 442793 h 575955"/>
                <a:gd name="connsiteX6" fmla="*/ 474716 w 604567"/>
                <a:gd name="connsiteY6" fmla="*/ 415167 h 575955"/>
                <a:gd name="connsiteX7" fmla="*/ 423315 w 604567"/>
                <a:gd name="connsiteY7" fmla="*/ 428930 h 575955"/>
                <a:gd name="connsiteX8" fmla="*/ 417737 w 604567"/>
                <a:gd name="connsiteY8" fmla="*/ 434392 h 575955"/>
                <a:gd name="connsiteX9" fmla="*/ 403958 w 604567"/>
                <a:gd name="connsiteY9" fmla="*/ 485730 h 575955"/>
                <a:gd name="connsiteX10" fmla="*/ 406036 w 604567"/>
                <a:gd name="connsiteY10" fmla="*/ 493267 h 575955"/>
                <a:gd name="connsiteX11" fmla="*/ 443657 w 604567"/>
                <a:gd name="connsiteY11" fmla="*/ 530843 h 575955"/>
                <a:gd name="connsiteX12" fmla="*/ 449125 w 604567"/>
                <a:gd name="connsiteY12" fmla="*/ 533136 h 575955"/>
                <a:gd name="connsiteX13" fmla="*/ 451203 w 604567"/>
                <a:gd name="connsiteY13" fmla="*/ 532918 h 575955"/>
                <a:gd name="connsiteX14" fmla="*/ 502603 w 604567"/>
                <a:gd name="connsiteY14" fmla="*/ 519155 h 575955"/>
                <a:gd name="connsiteX15" fmla="*/ 508072 w 604567"/>
                <a:gd name="connsiteY15" fmla="*/ 513584 h 575955"/>
                <a:gd name="connsiteX16" fmla="*/ 521851 w 604567"/>
                <a:gd name="connsiteY16" fmla="*/ 462246 h 575955"/>
                <a:gd name="connsiteX17" fmla="*/ 519883 w 604567"/>
                <a:gd name="connsiteY17" fmla="*/ 454709 h 575955"/>
                <a:gd name="connsiteX18" fmla="*/ 482262 w 604567"/>
                <a:gd name="connsiteY18" fmla="*/ 417133 h 575955"/>
                <a:gd name="connsiteX19" fmla="*/ 474716 w 604567"/>
                <a:gd name="connsiteY19" fmla="*/ 415167 h 575955"/>
                <a:gd name="connsiteX20" fmla="*/ 462905 w 604567"/>
                <a:gd name="connsiteY20" fmla="*/ 372021 h 575955"/>
                <a:gd name="connsiteX21" fmla="*/ 535084 w 604567"/>
                <a:gd name="connsiteY21" fmla="*/ 401950 h 575955"/>
                <a:gd name="connsiteX22" fmla="*/ 565050 w 604567"/>
                <a:gd name="connsiteY22" fmla="*/ 474043 h 575955"/>
                <a:gd name="connsiteX23" fmla="*/ 535084 w 604567"/>
                <a:gd name="connsiteY23" fmla="*/ 546135 h 575955"/>
                <a:gd name="connsiteX24" fmla="*/ 462905 w 604567"/>
                <a:gd name="connsiteY24" fmla="*/ 575955 h 575955"/>
                <a:gd name="connsiteX25" fmla="*/ 390725 w 604567"/>
                <a:gd name="connsiteY25" fmla="*/ 546135 h 575955"/>
                <a:gd name="connsiteX26" fmla="*/ 367540 w 604567"/>
                <a:gd name="connsiteY26" fmla="*/ 437778 h 575955"/>
                <a:gd name="connsiteX27" fmla="*/ 368196 w 604567"/>
                <a:gd name="connsiteY27" fmla="*/ 436358 h 575955"/>
                <a:gd name="connsiteX28" fmla="*/ 369180 w 604567"/>
                <a:gd name="connsiteY28" fmla="*/ 434064 h 575955"/>
                <a:gd name="connsiteX29" fmla="*/ 369836 w 604567"/>
                <a:gd name="connsiteY29" fmla="*/ 432535 h 575955"/>
                <a:gd name="connsiteX30" fmla="*/ 390725 w 604567"/>
                <a:gd name="connsiteY30" fmla="*/ 401950 h 575955"/>
                <a:gd name="connsiteX31" fmla="*/ 462905 w 604567"/>
                <a:gd name="connsiteY31" fmla="*/ 372021 h 575955"/>
                <a:gd name="connsiteX32" fmla="*/ 351799 w 604567"/>
                <a:gd name="connsiteY32" fmla="*/ 312323 h 575955"/>
                <a:gd name="connsiteX33" fmla="*/ 407125 w 604567"/>
                <a:gd name="connsiteY33" fmla="*/ 367564 h 575955"/>
                <a:gd name="connsiteX34" fmla="*/ 381102 w 604567"/>
                <a:gd name="connsiteY34" fmla="*/ 387215 h 575955"/>
                <a:gd name="connsiteX35" fmla="*/ 358141 w 604567"/>
                <a:gd name="connsiteY35" fmla="*/ 420076 h 575955"/>
                <a:gd name="connsiteX36" fmla="*/ 301065 w 604567"/>
                <a:gd name="connsiteY36" fmla="*/ 363088 h 575955"/>
                <a:gd name="connsiteX37" fmla="*/ 206657 w 604567"/>
                <a:gd name="connsiteY37" fmla="*/ 167381 h 575955"/>
                <a:gd name="connsiteX38" fmla="*/ 289774 w 604567"/>
                <a:gd name="connsiteY38" fmla="*/ 250367 h 575955"/>
                <a:gd name="connsiteX39" fmla="*/ 239029 w 604567"/>
                <a:gd name="connsiteY39" fmla="*/ 301032 h 575955"/>
                <a:gd name="connsiteX40" fmla="*/ 155912 w 604567"/>
                <a:gd name="connsiteY40" fmla="*/ 218155 h 575955"/>
                <a:gd name="connsiteX41" fmla="*/ 157771 w 604567"/>
                <a:gd name="connsiteY41" fmla="*/ 217173 h 575955"/>
                <a:gd name="connsiteX42" fmla="*/ 160943 w 604567"/>
                <a:gd name="connsiteY42" fmla="*/ 215425 h 575955"/>
                <a:gd name="connsiteX43" fmla="*/ 166630 w 604567"/>
                <a:gd name="connsiteY43" fmla="*/ 211931 h 575955"/>
                <a:gd name="connsiteX44" fmla="*/ 169801 w 604567"/>
                <a:gd name="connsiteY44" fmla="*/ 209857 h 575955"/>
                <a:gd name="connsiteX45" fmla="*/ 175379 w 604567"/>
                <a:gd name="connsiteY45" fmla="*/ 205707 h 575955"/>
                <a:gd name="connsiteX46" fmla="*/ 177894 w 604567"/>
                <a:gd name="connsiteY46" fmla="*/ 203633 h 575955"/>
                <a:gd name="connsiteX47" fmla="*/ 185331 w 604567"/>
                <a:gd name="connsiteY47" fmla="*/ 196863 h 575955"/>
                <a:gd name="connsiteX48" fmla="*/ 192549 w 604567"/>
                <a:gd name="connsiteY48" fmla="*/ 188892 h 575955"/>
                <a:gd name="connsiteX49" fmla="*/ 194518 w 604567"/>
                <a:gd name="connsiteY49" fmla="*/ 186380 h 575955"/>
                <a:gd name="connsiteX50" fmla="*/ 199220 w 604567"/>
                <a:gd name="connsiteY50" fmla="*/ 179938 h 575955"/>
                <a:gd name="connsiteX51" fmla="*/ 201079 w 604567"/>
                <a:gd name="connsiteY51" fmla="*/ 177208 h 575955"/>
                <a:gd name="connsiteX52" fmla="*/ 206001 w 604567"/>
                <a:gd name="connsiteY52" fmla="*/ 168691 h 575955"/>
                <a:gd name="connsiteX53" fmla="*/ 206548 w 604567"/>
                <a:gd name="connsiteY53" fmla="*/ 167709 h 575955"/>
                <a:gd name="connsiteX54" fmla="*/ 206657 w 604567"/>
                <a:gd name="connsiteY54" fmla="*/ 167381 h 575955"/>
                <a:gd name="connsiteX55" fmla="*/ 431761 w 604567"/>
                <a:gd name="connsiteY55" fmla="*/ 130828 h 575955"/>
                <a:gd name="connsiteX56" fmla="*/ 451448 w 604567"/>
                <a:gd name="connsiteY56" fmla="*/ 150485 h 575955"/>
                <a:gd name="connsiteX57" fmla="*/ 470916 w 604567"/>
                <a:gd name="connsiteY57" fmla="*/ 169924 h 575955"/>
                <a:gd name="connsiteX58" fmla="*/ 147175 w 604567"/>
                <a:gd name="connsiteY58" fmla="*/ 494045 h 575955"/>
                <a:gd name="connsiteX59" fmla="*/ 146847 w 604567"/>
                <a:gd name="connsiteY59" fmla="*/ 494373 h 575955"/>
                <a:gd name="connsiteX60" fmla="*/ 144222 w 604567"/>
                <a:gd name="connsiteY60" fmla="*/ 496994 h 575955"/>
                <a:gd name="connsiteX61" fmla="*/ 142581 w 604567"/>
                <a:gd name="connsiteY61" fmla="*/ 497868 h 575955"/>
                <a:gd name="connsiteX62" fmla="*/ 107363 w 604567"/>
                <a:gd name="connsiteY62" fmla="*/ 494264 h 575955"/>
                <a:gd name="connsiteX63" fmla="*/ 103645 w 604567"/>
                <a:gd name="connsiteY63" fmla="*/ 459209 h 575955"/>
                <a:gd name="connsiteX64" fmla="*/ 104520 w 604567"/>
                <a:gd name="connsiteY64" fmla="*/ 457571 h 575955"/>
                <a:gd name="connsiteX65" fmla="*/ 242219 w 604567"/>
                <a:gd name="connsiteY65" fmla="*/ 319972 h 575955"/>
                <a:gd name="connsiteX66" fmla="*/ 245063 w 604567"/>
                <a:gd name="connsiteY66" fmla="*/ 318225 h 575955"/>
                <a:gd name="connsiteX67" fmla="*/ 306858 w 604567"/>
                <a:gd name="connsiteY67" fmla="*/ 256414 h 575955"/>
                <a:gd name="connsiteX68" fmla="*/ 308608 w 604567"/>
                <a:gd name="connsiteY68" fmla="*/ 253684 h 575955"/>
                <a:gd name="connsiteX69" fmla="*/ 102108 w 604567"/>
                <a:gd name="connsiteY69" fmla="*/ 11784 h 575955"/>
                <a:gd name="connsiteX70" fmla="*/ 174277 w 604567"/>
                <a:gd name="connsiteY70" fmla="*/ 41599 h 575955"/>
                <a:gd name="connsiteX71" fmla="*/ 198224 w 604567"/>
                <a:gd name="connsiteY71" fmla="*/ 147646 h 575955"/>
                <a:gd name="connsiteX72" fmla="*/ 197568 w 604567"/>
                <a:gd name="connsiteY72" fmla="*/ 149175 h 575955"/>
                <a:gd name="connsiteX73" fmla="*/ 196802 w 604567"/>
                <a:gd name="connsiteY73" fmla="*/ 151032 h 575955"/>
                <a:gd name="connsiteX74" fmla="*/ 174277 w 604567"/>
                <a:gd name="connsiteY74" fmla="*/ 185871 h 575955"/>
                <a:gd name="connsiteX75" fmla="*/ 142785 w 604567"/>
                <a:gd name="connsiteY75" fmla="*/ 207168 h 575955"/>
                <a:gd name="connsiteX76" fmla="*/ 140926 w 604567"/>
                <a:gd name="connsiteY76" fmla="*/ 207932 h 575955"/>
                <a:gd name="connsiteX77" fmla="*/ 139505 w 604567"/>
                <a:gd name="connsiteY77" fmla="*/ 208478 h 575955"/>
                <a:gd name="connsiteX78" fmla="*/ 101890 w 604567"/>
                <a:gd name="connsiteY78" fmla="*/ 215577 h 575955"/>
                <a:gd name="connsiteX79" fmla="*/ 29940 w 604567"/>
                <a:gd name="connsiteY79" fmla="*/ 185762 h 575955"/>
                <a:gd name="connsiteX80" fmla="*/ 3697 w 604567"/>
                <a:gd name="connsiteY80" fmla="*/ 86595 h 575955"/>
                <a:gd name="connsiteX81" fmla="*/ 52903 w 604567"/>
                <a:gd name="connsiteY81" fmla="*/ 135851 h 575955"/>
                <a:gd name="connsiteX82" fmla="*/ 58917 w 604567"/>
                <a:gd name="connsiteY82" fmla="*/ 138035 h 575955"/>
                <a:gd name="connsiteX83" fmla="*/ 115995 w 604567"/>
                <a:gd name="connsiteY83" fmla="*/ 135086 h 575955"/>
                <a:gd name="connsiteX84" fmla="*/ 123431 w 604567"/>
                <a:gd name="connsiteY84" fmla="*/ 127660 h 575955"/>
                <a:gd name="connsiteX85" fmla="*/ 126493 w 604567"/>
                <a:gd name="connsiteY85" fmla="*/ 70650 h 575955"/>
                <a:gd name="connsiteX86" fmla="*/ 124196 w 604567"/>
                <a:gd name="connsiteY86" fmla="*/ 64643 h 575955"/>
                <a:gd name="connsiteX87" fmla="*/ 74881 w 604567"/>
                <a:gd name="connsiteY87" fmla="*/ 15388 h 575955"/>
                <a:gd name="connsiteX88" fmla="*/ 102108 w 604567"/>
                <a:gd name="connsiteY88" fmla="*/ 11784 h 575955"/>
                <a:gd name="connsiteX89" fmla="*/ 362839 w 604567"/>
                <a:gd name="connsiteY89" fmla="*/ 0 h 575955"/>
                <a:gd name="connsiteX90" fmla="*/ 381652 w 604567"/>
                <a:gd name="connsiteY90" fmla="*/ 3822 h 575955"/>
                <a:gd name="connsiteX91" fmla="*/ 525595 w 604567"/>
                <a:gd name="connsiteY91" fmla="*/ 125584 h 575955"/>
                <a:gd name="connsiteX92" fmla="*/ 604567 w 604567"/>
                <a:gd name="connsiteY92" fmla="*/ 321058 h 575955"/>
                <a:gd name="connsiteX93" fmla="*/ 600739 w 604567"/>
                <a:gd name="connsiteY93" fmla="*/ 322696 h 575955"/>
                <a:gd name="connsiteX94" fmla="*/ 488406 w 604567"/>
                <a:gd name="connsiteY94" fmla="*/ 165334 h 575955"/>
                <a:gd name="connsiteX95" fmla="*/ 487531 w 604567"/>
                <a:gd name="connsiteY95" fmla="*/ 164351 h 575955"/>
                <a:gd name="connsiteX96" fmla="*/ 437217 w 604567"/>
                <a:gd name="connsiteY96" fmla="*/ 114227 h 575955"/>
                <a:gd name="connsiteX97" fmla="*/ 435357 w 604567"/>
                <a:gd name="connsiteY97" fmla="*/ 112807 h 575955"/>
                <a:gd name="connsiteX98" fmla="*/ 361855 w 604567"/>
                <a:gd name="connsiteY98" fmla="*/ 74149 h 575955"/>
                <a:gd name="connsiteX99" fmla="*/ 346651 w 604567"/>
                <a:gd name="connsiteY99" fmla="*/ 52199 h 57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4567" h="575955">
                  <a:moveTo>
                    <a:pt x="474392" y="431437"/>
                  </a:moveTo>
                  <a:lnTo>
                    <a:pt x="505564" y="462558"/>
                  </a:lnTo>
                  <a:lnTo>
                    <a:pt x="494189" y="505144"/>
                  </a:lnTo>
                  <a:lnTo>
                    <a:pt x="451532" y="516609"/>
                  </a:lnTo>
                  <a:lnTo>
                    <a:pt x="420250" y="485379"/>
                  </a:lnTo>
                  <a:lnTo>
                    <a:pt x="431735" y="442793"/>
                  </a:lnTo>
                  <a:close/>
                  <a:moveTo>
                    <a:pt x="474716" y="415167"/>
                  </a:moveTo>
                  <a:lnTo>
                    <a:pt x="423315" y="428930"/>
                  </a:lnTo>
                  <a:cubicBezTo>
                    <a:pt x="420581" y="429586"/>
                    <a:pt x="418503" y="431770"/>
                    <a:pt x="417737" y="434392"/>
                  </a:cubicBezTo>
                  <a:lnTo>
                    <a:pt x="403958" y="485730"/>
                  </a:lnTo>
                  <a:cubicBezTo>
                    <a:pt x="403301" y="488461"/>
                    <a:pt x="404067" y="491301"/>
                    <a:pt x="406036" y="493267"/>
                  </a:cubicBezTo>
                  <a:lnTo>
                    <a:pt x="443657" y="530843"/>
                  </a:lnTo>
                  <a:cubicBezTo>
                    <a:pt x="445078" y="532372"/>
                    <a:pt x="447156" y="533136"/>
                    <a:pt x="449125" y="533136"/>
                  </a:cubicBezTo>
                  <a:cubicBezTo>
                    <a:pt x="449890" y="533136"/>
                    <a:pt x="450546" y="533136"/>
                    <a:pt x="451203" y="532918"/>
                  </a:cubicBezTo>
                  <a:lnTo>
                    <a:pt x="502603" y="519155"/>
                  </a:lnTo>
                  <a:cubicBezTo>
                    <a:pt x="505338" y="518390"/>
                    <a:pt x="507415" y="516315"/>
                    <a:pt x="508072" y="513584"/>
                  </a:cubicBezTo>
                  <a:lnTo>
                    <a:pt x="521851" y="462246"/>
                  </a:lnTo>
                  <a:cubicBezTo>
                    <a:pt x="522617" y="459624"/>
                    <a:pt x="521851" y="456675"/>
                    <a:pt x="519883" y="454709"/>
                  </a:cubicBezTo>
                  <a:lnTo>
                    <a:pt x="482262" y="417133"/>
                  </a:lnTo>
                  <a:cubicBezTo>
                    <a:pt x="480293" y="415167"/>
                    <a:pt x="477341" y="414403"/>
                    <a:pt x="474716" y="415167"/>
                  </a:cubicBezTo>
                  <a:close/>
                  <a:moveTo>
                    <a:pt x="462905" y="372021"/>
                  </a:moveTo>
                  <a:cubicBezTo>
                    <a:pt x="490245" y="372021"/>
                    <a:pt x="515836" y="382616"/>
                    <a:pt x="535084" y="401950"/>
                  </a:cubicBezTo>
                  <a:cubicBezTo>
                    <a:pt x="554442" y="421175"/>
                    <a:pt x="565050" y="446844"/>
                    <a:pt x="565050" y="474043"/>
                  </a:cubicBezTo>
                  <a:cubicBezTo>
                    <a:pt x="565050" y="501241"/>
                    <a:pt x="554442" y="526910"/>
                    <a:pt x="535084" y="546135"/>
                  </a:cubicBezTo>
                  <a:cubicBezTo>
                    <a:pt x="515836" y="565360"/>
                    <a:pt x="490245" y="575955"/>
                    <a:pt x="462905" y="575955"/>
                  </a:cubicBezTo>
                  <a:cubicBezTo>
                    <a:pt x="435673" y="575955"/>
                    <a:pt x="410082" y="565360"/>
                    <a:pt x="390725" y="546135"/>
                  </a:cubicBezTo>
                  <a:cubicBezTo>
                    <a:pt x="362290" y="517735"/>
                    <a:pt x="353213" y="475353"/>
                    <a:pt x="367540" y="437778"/>
                  </a:cubicBezTo>
                  <a:cubicBezTo>
                    <a:pt x="367758" y="437341"/>
                    <a:pt x="367977" y="436904"/>
                    <a:pt x="368196" y="436358"/>
                  </a:cubicBezTo>
                  <a:cubicBezTo>
                    <a:pt x="368415" y="435593"/>
                    <a:pt x="368852" y="434829"/>
                    <a:pt x="369180" y="434064"/>
                  </a:cubicBezTo>
                  <a:lnTo>
                    <a:pt x="369836" y="432535"/>
                  </a:lnTo>
                  <a:cubicBezTo>
                    <a:pt x="374976" y="420956"/>
                    <a:pt x="381976" y="410689"/>
                    <a:pt x="390725" y="401950"/>
                  </a:cubicBezTo>
                  <a:cubicBezTo>
                    <a:pt x="410082" y="382616"/>
                    <a:pt x="435673" y="372021"/>
                    <a:pt x="462905" y="372021"/>
                  </a:cubicBezTo>
                  <a:close/>
                  <a:moveTo>
                    <a:pt x="351799" y="312323"/>
                  </a:moveTo>
                  <a:lnTo>
                    <a:pt x="407125" y="367564"/>
                  </a:lnTo>
                  <a:cubicBezTo>
                    <a:pt x="397503" y="372914"/>
                    <a:pt x="388756" y="379464"/>
                    <a:pt x="381102" y="387215"/>
                  </a:cubicBezTo>
                  <a:cubicBezTo>
                    <a:pt x="371589" y="396604"/>
                    <a:pt x="363826" y="407740"/>
                    <a:pt x="358141" y="420076"/>
                  </a:cubicBezTo>
                  <a:lnTo>
                    <a:pt x="301065" y="363088"/>
                  </a:lnTo>
                  <a:close/>
                  <a:moveTo>
                    <a:pt x="206657" y="167381"/>
                  </a:moveTo>
                  <a:lnTo>
                    <a:pt x="289774" y="250367"/>
                  </a:lnTo>
                  <a:lnTo>
                    <a:pt x="239029" y="301032"/>
                  </a:lnTo>
                  <a:lnTo>
                    <a:pt x="155912" y="218155"/>
                  </a:lnTo>
                  <a:cubicBezTo>
                    <a:pt x="156568" y="217828"/>
                    <a:pt x="157115" y="217500"/>
                    <a:pt x="157771" y="217173"/>
                  </a:cubicBezTo>
                  <a:cubicBezTo>
                    <a:pt x="158865" y="216627"/>
                    <a:pt x="159958" y="215971"/>
                    <a:pt x="160943" y="215425"/>
                  </a:cubicBezTo>
                  <a:cubicBezTo>
                    <a:pt x="162911" y="214224"/>
                    <a:pt x="164771" y="213132"/>
                    <a:pt x="166630" y="211931"/>
                  </a:cubicBezTo>
                  <a:cubicBezTo>
                    <a:pt x="167723" y="211276"/>
                    <a:pt x="168708" y="210512"/>
                    <a:pt x="169801" y="209857"/>
                  </a:cubicBezTo>
                  <a:cubicBezTo>
                    <a:pt x="171660" y="208546"/>
                    <a:pt x="173520" y="207127"/>
                    <a:pt x="175379" y="205707"/>
                  </a:cubicBezTo>
                  <a:cubicBezTo>
                    <a:pt x="176144" y="204943"/>
                    <a:pt x="177019" y="204397"/>
                    <a:pt x="177894" y="203633"/>
                  </a:cubicBezTo>
                  <a:cubicBezTo>
                    <a:pt x="180410" y="201449"/>
                    <a:pt x="182925" y="199265"/>
                    <a:pt x="185331" y="196863"/>
                  </a:cubicBezTo>
                  <a:cubicBezTo>
                    <a:pt x="187956" y="194351"/>
                    <a:pt x="190252" y="191622"/>
                    <a:pt x="192549" y="188892"/>
                  </a:cubicBezTo>
                  <a:cubicBezTo>
                    <a:pt x="193315" y="188018"/>
                    <a:pt x="193861" y="187145"/>
                    <a:pt x="194518" y="186380"/>
                  </a:cubicBezTo>
                  <a:cubicBezTo>
                    <a:pt x="196158" y="184306"/>
                    <a:pt x="197689" y="182122"/>
                    <a:pt x="199220" y="179938"/>
                  </a:cubicBezTo>
                  <a:cubicBezTo>
                    <a:pt x="199876" y="178955"/>
                    <a:pt x="200423" y="178082"/>
                    <a:pt x="201079" y="177208"/>
                  </a:cubicBezTo>
                  <a:cubicBezTo>
                    <a:pt x="202829" y="174478"/>
                    <a:pt x="204470" y="171639"/>
                    <a:pt x="206001" y="168691"/>
                  </a:cubicBezTo>
                  <a:cubicBezTo>
                    <a:pt x="206110" y="168364"/>
                    <a:pt x="206329" y="168036"/>
                    <a:pt x="206548" y="167709"/>
                  </a:cubicBezTo>
                  <a:cubicBezTo>
                    <a:pt x="206548" y="167599"/>
                    <a:pt x="206657" y="167490"/>
                    <a:pt x="206657" y="167381"/>
                  </a:cubicBezTo>
                  <a:close/>
                  <a:moveTo>
                    <a:pt x="431761" y="130828"/>
                  </a:moveTo>
                  <a:lnTo>
                    <a:pt x="451448" y="150485"/>
                  </a:lnTo>
                  <a:lnTo>
                    <a:pt x="470916" y="169924"/>
                  </a:lnTo>
                  <a:cubicBezTo>
                    <a:pt x="335185" y="305884"/>
                    <a:pt x="151003" y="490332"/>
                    <a:pt x="147175" y="494045"/>
                  </a:cubicBezTo>
                  <a:cubicBezTo>
                    <a:pt x="147065" y="494155"/>
                    <a:pt x="146956" y="494264"/>
                    <a:pt x="146847" y="494373"/>
                  </a:cubicBezTo>
                  <a:lnTo>
                    <a:pt x="144222" y="496994"/>
                  </a:lnTo>
                  <a:cubicBezTo>
                    <a:pt x="143675" y="497212"/>
                    <a:pt x="143128" y="497540"/>
                    <a:pt x="142581" y="497868"/>
                  </a:cubicBezTo>
                  <a:cubicBezTo>
                    <a:pt x="131753" y="504966"/>
                    <a:pt x="116550" y="503437"/>
                    <a:pt x="107363" y="494264"/>
                  </a:cubicBezTo>
                  <a:cubicBezTo>
                    <a:pt x="97957" y="484872"/>
                    <a:pt x="96426" y="470129"/>
                    <a:pt x="103645" y="459209"/>
                  </a:cubicBezTo>
                  <a:cubicBezTo>
                    <a:pt x="103973" y="458663"/>
                    <a:pt x="104301" y="458117"/>
                    <a:pt x="104520" y="457571"/>
                  </a:cubicBezTo>
                  <a:lnTo>
                    <a:pt x="242219" y="319972"/>
                  </a:lnTo>
                  <a:cubicBezTo>
                    <a:pt x="243313" y="319535"/>
                    <a:pt x="244188" y="318989"/>
                    <a:pt x="245063" y="318225"/>
                  </a:cubicBezTo>
                  <a:lnTo>
                    <a:pt x="306858" y="256414"/>
                  </a:lnTo>
                  <a:cubicBezTo>
                    <a:pt x="307733" y="255650"/>
                    <a:pt x="308280" y="254667"/>
                    <a:pt x="308608" y="253684"/>
                  </a:cubicBezTo>
                  <a:close/>
                  <a:moveTo>
                    <a:pt x="102108" y="11784"/>
                  </a:moveTo>
                  <a:cubicBezTo>
                    <a:pt x="129336" y="11784"/>
                    <a:pt x="155032" y="22378"/>
                    <a:pt x="174277" y="41599"/>
                  </a:cubicBezTo>
                  <a:cubicBezTo>
                    <a:pt x="201832" y="69121"/>
                    <a:pt x="211236" y="110841"/>
                    <a:pt x="198224" y="147646"/>
                  </a:cubicBezTo>
                  <a:cubicBezTo>
                    <a:pt x="198114" y="148192"/>
                    <a:pt x="197786" y="148629"/>
                    <a:pt x="197568" y="149175"/>
                  </a:cubicBezTo>
                  <a:cubicBezTo>
                    <a:pt x="197349" y="149830"/>
                    <a:pt x="197130" y="150376"/>
                    <a:pt x="196802" y="151032"/>
                  </a:cubicBezTo>
                  <a:cubicBezTo>
                    <a:pt x="191663" y="164356"/>
                    <a:pt x="184009" y="176151"/>
                    <a:pt x="174277" y="185871"/>
                  </a:cubicBezTo>
                  <a:cubicBezTo>
                    <a:pt x="165311" y="194826"/>
                    <a:pt x="154704" y="201925"/>
                    <a:pt x="142785" y="207168"/>
                  </a:cubicBezTo>
                  <a:cubicBezTo>
                    <a:pt x="142129" y="207386"/>
                    <a:pt x="141473" y="207714"/>
                    <a:pt x="140926" y="207932"/>
                  </a:cubicBezTo>
                  <a:lnTo>
                    <a:pt x="139505" y="208478"/>
                  </a:lnTo>
                  <a:cubicBezTo>
                    <a:pt x="127477" y="213174"/>
                    <a:pt x="114793" y="215577"/>
                    <a:pt x="101890" y="215577"/>
                  </a:cubicBezTo>
                  <a:cubicBezTo>
                    <a:pt x="74663" y="215577"/>
                    <a:pt x="49076" y="204983"/>
                    <a:pt x="29940" y="185762"/>
                  </a:cubicBezTo>
                  <a:cubicBezTo>
                    <a:pt x="3697" y="159550"/>
                    <a:pt x="-6035" y="121762"/>
                    <a:pt x="3697" y="86595"/>
                  </a:cubicBezTo>
                  <a:lnTo>
                    <a:pt x="52903" y="135851"/>
                  </a:lnTo>
                  <a:cubicBezTo>
                    <a:pt x="54543" y="137380"/>
                    <a:pt x="56620" y="138254"/>
                    <a:pt x="58917" y="138035"/>
                  </a:cubicBezTo>
                  <a:lnTo>
                    <a:pt x="115995" y="135086"/>
                  </a:lnTo>
                  <a:cubicBezTo>
                    <a:pt x="120041" y="134868"/>
                    <a:pt x="123212" y="131592"/>
                    <a:pt x="123431" y="127660"/>
                  </a:cubicBezTo>
                  <a:lnTo>
                    <a:pt x="126493" y="70650"/>
                  </a:lnTo>
                  <a:cubicBezTo>
                    <a:pt x="126602" y="68357"/>
                    <a:pt x="125727" y="66172"/>
                    <a:pt x="124196" y="64643"/>
                  </a:cubicBezTo>
                  <a:lnTo>
                    <a:pt x="74881" y="15388"/>
                  </a:lnTo>
                  <a:cubicBezTo>
                    <a:pt x="83738" y="12985"/>
                    <a:pt x="92814" y="11784"/>
                    <a:pt x="102108" y="11784"/>
                  </a:cubicBezTo>
                  <a:close/>
                  <a:moveTo>
                    <a:pt x="362839" y="0"/>
                  </a:moveTo>
                  <a:lnTo>
                    <a:pt x="381652" y="3822"/>
                  </a:lnTo>
                  <a:lnTo>
                    <a:pt x="525595" y="125584"/>
                  </a:lnTo>
                  <a:lnTo>
                    <a:pt x="604567" y="321058"/>
                  </a:lnTo>
                  <a:lnTo>
                    <a:pt x="600739" y="322696"/>
                  </a:lnTo>
                  <a:lnTo>
                    <a:pt x="488406" y="165334"/>
                  </a:lnTo>
                  <a:cubicBezTo>
                    <a:pt x="488078" y="165006"/>
                    <a:pt x="487859" y="164679"/>
                    <a:pt x="487531" y="164351"/>
                  </a:cubicBezTo>
                  <a:lnTo>
                    <a:pt x="437217" y="114227"/>
                  </a:lnTo>
                  <a:cubicBezTo>
                    <a:pt x="436670" y="113681"/>
                    <a:pt x="436123" y="113135"/>
                    <a:pt x="435357" y="112807"/>
                  </a:cubicBezTo>
                  <a:lnTo>
                    <a:pt x="361855" y="74149"/>
                  </a:lnTo>
                  <a:lnTo>
                    <a:pt x="346651" y="521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76" name="群組 75"/>
          <p:cNvGrpSpPr/>
          <p:nvPr/>
        </p:nvGrpSpPr>
        <p:grpSpPr>
          <a:xfrm>
            <a:off x="7275300" y="1300486"/>
            <a:ext cx="4043636" cy="1409466"/>
            <a:chOff x="1973765" y="4468923"/>
            <a:chExt cx="4043636" cy="1409466"/>
          </a:xfrm>
        </p:grpSpPr>
        <p:sp>
          <p:nvSpPr>
            <p:cNvPr id="74" name="文字方塊 73"/>
            <p:cNvSpPr txBox="1"/>
            <p:nvPr/>
          </p:nvSpPr>
          <p:spPr>
            <a:xfrm>
              <a:off x="1973765" y="4468923"/>
              <a:ext cx="9172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iSlide</a:t>
              </a:r>
              <a:endPara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2100944" y="4921973"/>
              <a:ext cx="3916457" cy="956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4625" indent="-174625">
                <a:lnSpc>
                  <a:spcPts val="2300"/>
                </a:lnSpc>
                <a:buFontTx/>
                <a:buChar char="-"/>
              </a:pPr>
              <a:r>
                <a:rPr lang="zh-TW" altLang="en-US" dirty="0" smtClean="0"/>
                <a:t>本檔案大多數圖標</a:t>
              </a:r>
              <a:r>
                <a:rPr lang="zh-TW" altLang="en-US" dirty="0"/>
                <a:t>、</a:t>
              </a:r>
              <a:r>
                <a:rPr lang="zh-TW" altLang="en-US" dirty="0" smtClean="0"/>
                <a:t>圖示抄自 </a:t>
              </a:r>
              <a:r>
                <a:rPr lang="en-US" altLang="zh-TW" dirty="0" err="1" smtClean="0"/>
                <a:t>iSlide</a:t>
              </a:r>
              <a:endParaRPr lang="en-US" altLang="zh-TW" dirty="0" smtClean="0"/>
            </a:p>
            <a:p>
              <a:pPr marL="174625" indent="-174625">
                <a:lnSpc>
                  <a:spcPts val="2300"/>
                </a:lnSpc>
                <a:buFontTx/>
                <a:buChar char="-"/>
              </a:pPr>
              <a:r>
                <a:rPr lang="zh-TW" altLang="en-US" dirty="0" smtClean="0"/>
                <a:t>其內部份資源免費</a:t>
              </a:r>
              <a:endParaRPr lang="en-US" altLang="zh-TW" dirty="0" smtClean="0"/>
            </a:p>
            <a:p>
              <a:pPr marL="174625" indent="-174625">
                <a:lnSpc>
                  <a:spcPts val="2300"/>
                </a:lnSpc>
                <a:buFontTx/>
                <a:buChar char="-"/>
              </a:pPr>
              <a:r>
                <a:rPr lang="zh-TW" altLang="en-US" dirty="0" smtClean="0"/>
                <a:t>建議</a:t>
              </a:r>
              <a:r>
                <a:rPr lang="zh-TW" altLang="en-US" dirty="0"/>
                <a:t>可</a:t>
              </a:r>
              <a:r>
                <a:rPr lang="zh-TW" altLang="en-US" dirty="0" smtClean="0"/>
                <a:t>安裝此外掛軟體</a:t>
              </a:r>
              <a:endParaRPr lang="en-US" altLang="zh-TW" baseline="30000" dirty="0" smtClean="0"/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8440102" y="4023411"/>
            <a:ext cx="3447098" cy="2005591"/>
            <a:chOff x="1973765" y="4468923"/>
            <a:chExt cx="3447098" cy="2005591"/>
          </a:xfrm>
        </p:grpSpPr>
        <p:sp>
          <p:nvSpPr>
            <p:cNvPr id="78" name="文字方塊 77"/>
            <p:cNvSpPr txBox="1"/>
            <p:nvPr/>
          </p:nvSpPr>
          <p:spPr>
            <a:xfrm>
              <a:off x="1973765" y="446892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思源黑體</a:t>
              </a:r>
              <a:endPara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2100944" y="4921973"/>
              <a:ext cx="3319919" cy="155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lnSpc>
                  <a:spcPts val="2300"/>
                </a:lnSpc>
                <a:buFontTx/>
                <a:buChar char="-"/>
              </a:pPr>
              <a:r>
                <a:rPr lang="zh-TW" altLang="en-US" dirty="0" smtClean="0"/>
                <a:t>本檔案標題 </a:t>
              </a:r>
              <a:r>
                <a:rPr lang="en-US" altLang="zh-TW" dirty="0" smtClean="0"/>
                <a:t>(</a:t>
              </a:r>
              <a:r>
                <a:rPr lang="zh-TW" altLang="en-US" dirty="0" smtClean="0"/>
                <a:t>未內嵌</a:t>
              </a:r>
              <a:r>
                <a:rPr lang="en-US" altLang="zh-TW" dirty="0" smtClean="0"/>
                <a:t>)</a:t>
              </a:r>
              <a:r>
                <a:rPr lang="zh-TW" altLang="en-US" dirty="0" smtClean="0"/>
                <a:t> 字型為思源黑體</a:t>
              </a:r>
              <a:endParaRPr lang="en-US" altLang="zh-TW" dirty="0" smtClean="0"/>
            </a:p>
            <a:p>
              <a:pPr marL="174625" indent="-174625">
                <a:lnSpc>
                  <a:spcPts val="2300"/>
                </a:lnSpc>
                <a:buFontTx/>
                <a:buChar char="-"/>
              </a:pPr>
              <a:r>
                <a:rPr lang="zh-TW" altLang="en-US" dirty="0" smtClean="0"/>
                <a:t>思源黑體夠黑、夠粗</a:t>
              </a:r>
              <a:endParaRPr lang="en-US" altLang="zh-TW" dirty="0" smtClean="0"/>
            </a:p>
            <a:p>
              <a:pPr marL="174625" indent="-174625">
                <a:lnSpc>
                  <a:spcPts val="2300"/>
                </a:lnSpc>
                <a:buFontTx/>
                <a:buChar char="-"/>
              </a:pPr>
              <a:r>
                <a:rPr lang="zh-TW" altLang="en-US" dirty="0" smtClean="0"/>
                <a:t>若沒有此字型，後果自負</a:t>
              </a:r>
              <a:endParaRPr lang="en-US" altLang="zh-TW" dirty="0" smtClean="0"/>
            </a:p>
            <a:p>
              <a:pPr marL="174625" indent="-174625">
                <a:lnSpc>
                  <a:spcPts val="2300"/>
                </a:lnSpc>
                <a:buFontTx/>
                <a:buChar char="-"/>
              </a:pPr>
              <a:r>
                <a:rPr lang="zh-TW" altLang="en-US" dirty="0" smtClean="0"/>
                <a:t>可免費下載，詳見 </a:t>
              </a:r>
              <a:r>
                <a:rPr lang="en-US" altLang="zh-TW" dirty="0" smtClean="0"/>
                <a:t>google</a:t>
              </a:r>
              <a:endParaRPr lang="en-US" altLang="zh-TW" baseline="30000" dirty="0" smtClean="0"/>
            </a:p>
          </p:txBody>
        </p:sp>
      </p:grpSp>
      <p:grpSp>
        <p:nvGrpSpPr>
          <p:cNvPr id="80" name="群組 79"/>
          <p:cNvGrpSpPr/>
          <p:nvPr/>
        </p:nvGrpSpPr>
        <p:grpSpPr>
          <a:xfrm>
            <a:off x="707040" y="3392023"/>
            <a:ext cx="3320677" cy="2020146"/>
            <a:chOff x="1973765" y="4468923"/>
            <a:chExt cx="3320677" cy="2020146"/>
          </a:xfrm>
        </p:grpSpPr>
        <p:sp>
          <p:nvSpPr>
            <p:cNvPr id="81" name="文字方塊 80"/>
            <p:cNvSpPr txBox="1"/>
            <p:nvPr/>
          </p:nvSpPr>
          <p:spPr>
            <a:xfrm>
              <a:off x="1973765" y="446892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隱藏工具</a:t>
              </a: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2100943" y="4921973"/>
              <a:ext cx="3193499" cy="156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lnSpc>
                  <a:spcPts val="2300"/>
                </a:lnSpc>
                <a:buFontTx/>
                <a:buChar char="-"/>
              </a:pPr>
              <a:r>
                <a:rPr lang="zh-TW" altLang="en-US" dirty="0" smtClean="0"/>
                <a:t>本檔案大部份圖形皆可自行用 </a:t>
              </a:r>
              <a:r>
                <a:rPr lang="en-US" altLang="zh-TW" dirty="0" smtClean="0"/>
                <a:t>PowerPoint </a:t>
              </a:r>
              <a:r>
                <a:rPr lang="zh-TW" altLang="en-US" dirty="0" smtClean="0"/>
                <a:t>內建隱藏版工具完成</a:t>
              </a:r>
              <a:endParaRPr lang="en-US" altLang="zh-TW" dirty="0" smtClean="0"/>
            </a:p>
            <a:p>
              <a:pPr marL="174625" indent="-174625">
                <a:lnSpc>
                  <a:spcPts val="2300"/>
                </a:lnSpc>
                <a:buFontTx/>
                <a:buChar char="-"/>
              </a:pPr>
              <a:r>
                <a:rPr lang="zh-TW" altLang="en-US" dirty="0" smtClean="0"/>
                <a:t>隱藏工具</a:t>
              </a:r>
              <a:r>
                <a:rPr lang="zh-TW" altLang="en-US" dirty="0" smtClean="0">
                  <a:hlinkClick r:id="rId2" action="ppaction://hlinksldjump"/>
                </a:rPr>
                <a:t>見此頁</a:t>
              </a:r>
              <a:r>
                <a:rPr lang="zh-TW" altLang="en-US" dirty="0" smtClean="0"/>
                <a:t> </a:t>
              </a:r>
              <a:r>
                <a:rPr lang="en-US" altLang="zh-TW" baseline="30000" dirty="0" smtClean="0"/>
                <a:t>1</a:t>
              </a:r>
              <a:r>
                <a:rPr lang="zh-TW" altLang="en-US" baseline="30000" dirty="0" smtClean="0"/>
                <a:t>，</a:t>
              </a:r>
              <a:r>
                <a:rPr lang="zh-TW" altLang="en-US" dirty="0"/>
                <a:t>怎麼作</a:t>
              </a:r>
              <a:r>
                <a:rPr lang="zh-TW" altLang="en-US" dirty="0">
                  <a:hlinkClick r:id="rId3" action="ppaction://hlinksldjump"/>
                </a:rPr>
                <a:t>見</a:t>
              </a:r>
              <a:r>
                <a:rPr lang="en-US" altLang="zh-TW" dirty="0">
                  <a:hlinkClick r:id="rId3" action="ppaction://hlinksldjump"/>
                </a:rPr>
                <a:t>Chapter 5</a:t>
              </a:r>
              <a:endParaRPr lang="en-US" altLang="zh-TW" dirty="0"/>
            </a:p>
          </p:txBody>
        </p:sp>
      </p:grpSp>
      <p:cxnSp>
        <p:nvCxnSpPr>
          <p:cNvPr id="87" name="直線接點 86"/>
          <p:cNvCxnSpPr/>
          <p:nvPr/>
        </p:nvCxnSpPr>
        <p:spPr>
          <a:xfrm>
            <a:off x="0" y="6302829"/>
            <a:ext cx="122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字方塊 87"/>
          <p:cNvSpPr txBox="1"/>
          <p:nvPr/>
        </p:nvSpPr>
        <p:spPr>
          <a:xfrm>
            <a:off x="0" y="6324598"/>
            <a:ext cx="4621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aseline="30000" dirty="0" smtClean="0"/>
              <a:t>1 </a:t>
            </a:r>
            <a:r>
              <a:rPr lang="zh-TW" altLang="en-US" sz="1200" dirty="0" smtClean="0"/>
              <a:t>檔案</a:t>
            </a:r>
            <a:r>
              <a:rPr lang="zh-TW" altLang="zh-TW" sz="1200" dirty="0"/>
              <a:t>→選項→自訂功能區→由此選擇命令</a:t>
            </a:r>
            <a:r>
              <a:rPr lang="en-US" altLang="zh-TW" sz="1200" dirty="0"/>
              <a:t>(C): </a:t>
            </a:r>
            <a:r>
              <a:rPr lang="zh-TW" altLang="zh-TW" sz="1200" dirty="0"/>
              <a:t>不在功能區的命令</a:t>
            </a:r>
            <a:r>
              <a:rPr lang="zh-TW" altLang="en-US" sz="1200" dirty="0" smtClean="0"/>
              <a:t>。</a:t>
            </a:r>
            <a:endParaRPr lang="en-US" altLang="zh-TW" sz="1200" dirty="0" smtClean="0"/>
          </a:p>
        </p:txBody>
      </p:sp>
    </p:spTree>
    <p:extLst>
      <p:ext uri="{BB962C8B-B14F-4D97-AF65-F5344CB8AC3E}">
        <p14:creationId xmlns:p14="http://schemas.microsoft.com/office/powerpoint/2010/main" val="191227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去</a:t>
            </a:r>
            <a:r>
              <a:rPr lang="zh-TW" altLang="en-US" dirty="0"/>
              <a:t>橫</a:t>
            </a:r>
            <a:r>
              <a:rPr lang="zh-TW" altLang="en-US" dirty="0" smtClean="0"/>
              <a:t>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40</a:t>
            </a:fld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1345579" y="2141027"/>
            <a:ext cx="9500841" cy="3215622"/>
            <a:chOff x="1345579" y="2141027"/>
            <a:chExt cx="9500841" cy="3215622"/>
          </a:xfrm>
        </p:grpSpPr>
        <p:graphicFrame>
          <p:nvGraphicFramePr>
            <p:cNvPr id="20" name="內容版面配置區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61993886"/>
                </p:ext>
              </p:extLst>
            </p:nvPr>
          </p:nvGraphicFramePr>
          <p:xfrm>
            <a:off x="1345579" y="2141027"/>
            <a:ext cx="9500841" cy="3215622"/>
          </p:xfrm>
          <a:graphic>
            <a:graphicData uri="http://schemas.openxmlformats.org/drawingml/2006/table">
              <a:tbl>
                <a:tblPr firstRow="1" bandRow="1">
                  <a:tableStyleId>{D7AC3CCA-C797-4891-BE02-D94E43425B78}</a:tableStyleId>
                </a:tblPr>
                <a:tblGrid>
                  <a:gridCol w="765419"/>
                  <a:gridCol w="838309"/>
                  <a:gridCol w="1069149"/>
                  <a:gridCol w="1020549"/>
                  <a:gridCol w="984103"/>
                  <a:gridCol w="1154194"/>
                  <a:gridCol w="1385032"/>
                  <a:gridCol w="1228438"/>
                  <a:gridCol w="1055648"/>
                </a:tblGrid>
                <a:tr h="535937"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sz="1800" dirty="0" smtClean="0"/>
                          <a:t>#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名次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姓名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性別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年齡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政黨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得票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得票率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凍蒜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1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5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吳萼洋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58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蜂蜜黨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5,617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0.40%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2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2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丁守中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62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國民黨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577,566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40.82%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3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3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姚文智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50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民進黨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244,641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17.29%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4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1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柯文哲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55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無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580,820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41.05%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5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4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李錫錕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60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無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6,172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0.44%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</a:tr>
              </a:tbl>
            </a:graphicData>
          </a:graphic>
        </p:graphicFrame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713" y="4411254"/>
              <a:ext cx="300453" cy="300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36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加頭頂、腳底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41</a:t>
            </a:fld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1345579" y="2141027"/>
            <a:ext cx="9500841" cy="3215622"/>
            <a:chOff x="1345579" y="2141027"/>
            <a:chExt cx="9500841" cy="3215622"/>
          </a:xfrm>
        </p:grpSpPr>
        <p:graphicFrame>
          <p:nvGraphicFramePr>
            <p:cNvPr id="20" name="內容版面配置區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95024781"/>
                </p:ext>
              </p:extLst>
            </p:nvPr>
          </p:nvGraphicFramePr>
          <p:xfrm>
            <a:off x="1345579" y="2141027"/>
            <a:ext cx="9500841" cy="3215622"/>
          </p:xfrm>
          <a:graphic>
            <a:graphicData uri="http://schemas.openxmlformats.org/drawingml/2006/table">
              <a:tbl>
                <a:tblPr firstRow="1" bandRow="1">
                  <a:tableStyleId>{D7AC3CCA-C797-4891-BE02-D94E43425B78}</a:tableStyleId>
                </a:tblPr>
                <a:tblGrid>
                  <a:gridCol w="765419"/>
                  <a:gridCol w="838309"/>
                  <a:gridCol w="1069149"/>
                  <a:gridCol w="1020549"/>
                  <a:gridCol w="984103"/>
                  <a:gridCol w="1154194"/>
                  <a:gridCol w="1385032"/>
                  <a:gridCol w="1228438"/>
                  <a:gridCol w="1055648"/>
                </a:tblGrid>
                <a:tr h="535937"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sz="1800" dirty="0" smtClean="0"/>
                          <a:t>#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名次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姓名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性別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年齡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政黨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得票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得票率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凍蒜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1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5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吳萼洋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58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蜂蜜黨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5,617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0.40%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2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2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丁守中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62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國民黨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577,566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40.82%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3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3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姚文智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50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民進黨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244,641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17.29%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4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1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柯文哲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55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無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580,820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41.05%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5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4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李錫錕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60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無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6,172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0.44%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</a:tr>
              </a:tbl>
            </a:graphicData>
          </a:graphic>
        </p:graphicFrame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713" y="4411254"/>
              <a:ext cx="300453" cy="300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36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長表格時，加網底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42</a:t>
            </a:fld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1345579" y="2141027"/>
            <a:ext cx="9500841" cy="3215622"/>
            <a:chOff x="1345579" y="2141027"/>
            <a:chExt cx="9500841" cy="3215622"/>
          </a:xfrm>
        </p:grpSpPr>
        <p:graphicFrame>
          <p:nvGraphicFramePr>
            <p:cNvPr id="20" name="內容版面配置區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10771984"/>
                </p:ext>
              </p:extLst>
            </p:nvPr>
          </p:nvGraphicFramePr>
          <p:xfrm>
            <a:off x="1345579" y="2141027"/>
            <a:ext cx="9500841" cy="3215622"/>
          </p:xfrm>
          <a:graphic>
            <a:graphicData uri="http://schemas.openxmlformats.org/drawingml/2006/table">
              <a:tbl>
                <a:tblPr firstRow="1" bandRow="1">
                  <a:tableStyleId>{D7AC3CCA-C797-4891-BE02-D94E43425B78}</a:tableStyleId>
                </a:tblPr>
                <a:tblGrid>
                  <a:gridCol w="765419"/>
                  <a:gridCol w="838309"/>
                  <a:gridCol w="1069149"/>
                  <a:gridCol w="1020549"/>
                  <a:gridCol w="984103"/>
                  <a:gridCol w="1154194"/>
                  <a:gridCol w="1385032"/>
                  <a:gridCol w="1228438"/>
                  <a:gridCol w="286678"/>
                  <a:gridCol w="768970"/>
                </a:tblGrid>
                <a:tr h="535937"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sz="1800" dirty="0" smtClean="0"/>
                          <a:t>#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名次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姓名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性別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年齡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政黨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得票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得票率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 gridSpan="2"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凍蒜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zh-TW" altLang="en-US"/>
                      </a:p>
                    </a:txBody>
                    <a:tcPr/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1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5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吳萼洋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58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蜂蜜黨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5,617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0.40%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 gridSpan="2"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zh-TW" altLang="en-US"/>
                      </a:p>
                    </a:txBody>
                    <a:tcPr/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2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2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丁守中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62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國民黨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577,566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40.82%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zh-TW" altLang="en-US"/>
                      </a:p>
                    </a:txBody>
                    <a:tcPr/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3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3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姚文智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50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民進黨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244,641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17.29%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4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1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柯文哲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55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無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580,820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41.05%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zh-TW" altLang="en-US"/>
                      </a:p>
                    </a:txBody>
                    <a:tcPr/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5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4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李錫錕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60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無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6,172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0.44%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</a:tr>
              </a:tbl>
            </a:graphicData>
          </a:graphic>
        </p:graphicFrame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713" y="4411254"/>
              <a:ext cx="300453" cy="300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19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加更多標註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43</a:t>
            </a:fld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1345579" y="2141027"/>
            <a:ext cx="9500841" cy="3215622"/>
            <a:chOff x="1345579" y="2141027"/>
            <a:chExt cx="9500841" cy="3215622"/>
          </a:xfrm>
        </p:grpSpPr>
        <p:graphicFrame>
          <p:nvGraphicFramePr>
            <p:cNvPr id="20" name="內容版面配置區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0208618"/>
                </p:ext>
              </p:extLst>
            </p:nvPr>
          </p:nvGraphicFramePr>
          <p:xfrm>
            <a:off x="1345579" y="2141027"/>
            <a:ext cx="9500841" cy="3215622"/>
          </p:xfrm>
          <a:graphic>
            <a:graphicData uri="http://schemas.openxmlformats.org/drawingml/2006/table">
              <a:tbl>
                <a:tblPr firstRow="1" bandRow="1">
                  <a:tableStyleId>{D7AC3CCA-C797-4891-BE02-D94E43425B78}</a:tableStyleId>
                </a:tblPr>
                <a:tblGrid>
                  <a:gridCol w="765419"/>
                  <a:gridCol w="838309"/>
                  <a:gridCol w="1069149"/>
                  <a:gridCol w="1020549"/>
                  <a:gridCol w="984103"/>
                  <a:gridCol w="1154194"/>
                  <a:gridCol w="1385032"/>
                  <a:gridCol w="1228438"/>
                  <a:gridCol w="286678"/>
                  <a:gridCol w="768970"/>
                </a:tblGrid>
                <a:tr h="535937"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sz="1800" dirty="0" smtClean="0"/>
                          <a:t>#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名次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姓名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性別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年齡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政黨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得票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得票率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 gridSpan="2"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凍蒜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zh-TW" altLang="en-US"/>
                      </a:p>
                    </a:txBody>
                    <a:tcPr/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1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5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吳萼洋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58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蜂蜜黨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5,617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0.40%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 gridSpan="2"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zh-TW" altLang="en-US"/>
                      </a:p>
                    </a:txBody>
                    <a:tcPr/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2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2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丁守中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62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國民黨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577,566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40.82%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zh-TW" altLang="en-US"/>
                      </a:p>
                    </a:txBody>
                    <a:tcPr/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3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3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姚文智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50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民進黨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244,641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17.29%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b="1" dirty="0">
                            <a:effectLst/>
                            <a:latin typeface="+mj-ea"/>
                            <a:ea typeface="+mj-ea"/>
                          </a:rPr>
                          <a:t>4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b="1" dirty="0">
                            <a:effectLst/>
                            <a:latin typeface="+mj-ea"/>
                            <a:ea typeface="+mj-ea"/>
                          </a:rPr>
                          <a:t>1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b="1" dirty="0">
                            <a:effectLst/>
                            <a:latin typeface="+mj-ea"/>
                            <a:ea typeface="+mj-ea"/>
                          </a:rPr>
                          <a:t>柯文哲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b="1" dirty="0">
                            <a:effectLst/>
                            <a:latin typeface="+mj-ea"/>
                            <a:ea typeface="+mj-ea"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b="1" dirty="0" smtClean="0">
                            <a:effectLst/>
                            <a:latin typeface="+mj-ea"/>
                            <a:ea typeface="+mj-ea"/>
                          </a:rPr>
                          <a:t>55</a:t>
                        </a:r>
                        <a:endParaRPr lang="en-US" altLang="zh-TW" sz="1800" b="1" dirty="0">
                          <a:effectLst/>
                          <a:latin typeface="+mj-ea"/>
                          <a:ea typeface="+mj-ea"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b="1" dirty="0">
                            <a:effectLst/>
                            <a:latin typeface="+mj-ea"/>
                            <a:ea typeface="+mj-ea"/>
                          </a:rPr>
                          <a:t>無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b="1" dirty="0">
                            <a:effectLst/>
                            <a:latin typeface="+mj-ea"/>
                            <a:ea typeface="+mj-ea"/>
                          </a:rPr>
                          <a:t>580,820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b="1" dirty="0" smtClean="0">
                            <a:effectLst/>
                            <a:latin typeface="+mj-ea"/>
                            <a:ea typeface="+mj-ea"/>
                          </a:rPr>
                          <a:t>41.05%</a:t>
                        </a:r>
                        <a:endParaRPr lang="en-US" altLang="zh-TW" sz="1800" b="1" dirty="0">
                          <a:effectLst/>
                          <a:latin typeface="+mj-ea"/>
                          <a:ea typeface="+mj-ea"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zh-TW" altLang="en-US"/>
                      </a:p>
                    </a:txBody>
                    <a:tcPr/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5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4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李錫錕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60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無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6,172</a:t>
                        </a: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0.44%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rgbClr val="FCFCF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</a:tr>
              </a:tbl>
            </a:graphicData>
          </a:graphic>
        </p:graphicFrame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713" y="4411254"/>
              <a:ext cx="300453" cy="300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126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12" y="2137072"/>
            <a:ext cx="9508975" cy="3230613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加更多標註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44</a:t>
            </a:fld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12782995" y="4834368"/>
            <a:ext cx="780586" cy="780586"/>
            <a:chOff x="5040350" y="5698273"/>
            <a:chExt cx="780586" cy="780586"/>
          </a:xfrm>
        </p:grpSpPr>
        <p:sp>
          <p:nvSpPr>
            <p:cNvPr id="6" name="橢圓 5"/>
            <p:cNvSpPr/>
            <p:nvPr/>
          </p:nvSpPr>
          <p:spPr>
            <a:xfrm>
              <a:off x="5040350" y="5698273"/>
              <a:ext cx="780586" cy="780586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1" name="直線接點 10"/>
            <p:cNvCxnSpPr>
              <a:stCxn id="6" idx="0"/>
              <a:endCxn id="6" idx="4"/>
            </p:cNvCxnSpPr>
            <p:nvPr/>
          </p:nvCxnSpPr>
          <p:spPr>
            <a:xfrm>
              <a:off x="5430643" y="5698273"/>
              <a:ext cx="0" cy="78058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 rot="18900000" flipH="1">
              <a:off x="5294671" y="5754594"/>
              <a:ext cx="0" cy="396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1" b="16975"/>
          <a:stretch/>
        </p:blipFill>
        <p:spPr>
          <a:xfrm>
            <a:off x="1229984" y="4244670"/>
            <a:ext cx="9720000" cy="560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679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表頭 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二列以上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45</a:t>
            </a:fld>
            <a:endParaRPr 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1345579" y="1812923"/>
            <a:ext cx="9500841" cy="3751559"/>
            <a:chOff x="1345579" y="1725835"/>
            <a:chExt cx="9500841" cy="3751559"/>
          </a:xfrm>
        </p:grpSpPr>
        <p:graphicFrame>
          <p:nvGraphicFramePr>
            <p:cNvPr id="4" name="內容版面配置區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03960025"/>
                </p:ext>
              </p:extLst>
            </p:nvPr>
          </p:nvGraphicFramePr>
          <p:xfrm>
            <a:off x="1345579" y="1725835"/>
            <a:ext cx="9500841" cy="3751559"/>
          </p:xfrm>
          <a:graphic>
            <a:graphicData uri="http://schemas.openxmlformats.org/drawingml/2006/table">
              <a:tbl>
                <a:tblPr firstRow="1" bandRow="1">
                  <a:tableStyleId>{D7AC3CCA-C797-4891-BE02-D94E43425B78}</a:tableStyleId>
                </a:tblPr>
                <a:tblGrid>
                  <a:gridCol w="765419"/>
                  <a:gridCol w="838309"/>
                  <a:gridCol w="1069149"/>
                  <a:gridCol w="1020549"/>
                  <a:gridCol w="984103"/>
                  <a:gridCol w="1154194"/>
                  <a:gridCol w="1385032"/>
                  <a:gridCol w="1228438"/>
                  <a:gridCol w="1055648"/>
                </a:tblGrid>
                <a:tr h="535937"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altLang="zh-TW" sz="1800" dirty="0" smtClean="0"/>
                          <a:t>#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名次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姓名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  <a:tc gridSpan="3"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個人資料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tc gridSpan="3"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得票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</a:tr>
                <a:tr h="535937">
                  <a:tc vMerge="1"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性別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年齡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政黨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得票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得票率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凍蒜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1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5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吳萼洋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58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蜂蜜黨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5,617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0.40%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2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2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丁守中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62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國民黨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577,566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40.82%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3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3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姚文智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50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民進黨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244,641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17.29%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4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1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柯文哲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55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無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580,820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41.05%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5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4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李錫錕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60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無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6,172</a:t>
                        </a: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0.44%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>
                      <a:noFill/>
                    </a:tcPr>
                  </a:tc>
                </a:tr>
              </a:tbl>
            </a:graphicData>
          </a:graphic>
        </p:graphicFrame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713" y="4531000"/>
              <a:ext cx="300453" cy="300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00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我親愛的同事老幹這種事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46</a:t>
            </a:fld>
            <a:endParaRPr 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1345579" y="1812923"/>
            <a:ext cx="9500841" cy="3751559"/>
            <a:chOff x="1345579" y="1725835"/>
            <a:chExt cx="9500841" cy="3751559"/>
          </a:xfrm>
        </p:grpSpPr>
        <p:graphicFrame>
          <p:nvGraphicFramePr>
            <p:cNvPr id="4" name="內容版面配置區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35838874"/>
                </p:ext>
              </p:extLst>
            </p:nvPr>
          </p:nvGraphicFramePr>
          <p:xfrm>
            <a:off x="1345579" y="1725835"/>
            <a:ext cx="9500841" cy="3751559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65419"/>
                  <a:gridCol w="838309"/>
                  <a:gridCol w="1069149"/>
                  <a:gridCol w="1020549"/>
                  <a:gridCol w="984103"/>
                  <a:gridCol w="1154194"/>
                  <a:gridCol w="1385032"/>
                  <a:gridCol w="1228438"/>
                  <a:gridCol w="1055648"/>
                </a:tblGrid>
                <a:tr h="535937"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altLang="zh-TW" sz="1800" dirty="0" smtClean="0"/>
                          <a:t>#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/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名次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/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姓名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/>
                  </a:tc>
                  <a:tc gridSpan="3"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個人資料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/>
                  </a:tc>
                  <a:tc hMerge="1"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tc gridSpan="3"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得票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/>
                  </a:tc>
                  <a:tc hMerge="1"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</a:tr>
                <a:tr h="535937">
                  <a:tc vMerge="1"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性別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年齡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政黨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得票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得票率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凍蒜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/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1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5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吳萼洋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58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蜂蜜黨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5,617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0.40%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/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2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2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丁守中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62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國民黨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577,566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40.82%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/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3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3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姚文智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50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民進黨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244,641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17.29%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/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4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1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柯文哲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55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無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580,820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41.05%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/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5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4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李錫錕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60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無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6,172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0.44%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/>
                  </a:tc>
                </a:tr>
              </a:tbl>
            </a:graphicData>
          </a:graphic>
        </p:graphicFrame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713" y="4531000"/>
              <a:ext cx="300453" cy="300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147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表頭、表頭、表頭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47</a:t>
            </a:fld>
            <a:endParaRPr 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1345579" y="1812923"/>
            <a:ext cx="9500841" cy="3751559"/>
            <a:chOff x="1345579" y="1725835"/>
            <a:chExt cx="9500841" cy="3751559"/>
          </a:xfrm>
        </p:grpSpPr>
        <p:graphicFrame>
          <p:nvGraphicFramePr>
            <p:cNvPr id="4" name="內容版面配置區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00484239"/>
                </p:ext>
              </p:extLst>
            </p:nvPr>
          </p:nvGraphicFramePr>
          <p:xfrm>
            <a:off x="1345579" y="1725835"/>
            <a:ext cx="9500841" cy="3751559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65419"/>
                  <a:gridCol w="838309"/>
                  <a:gridCol w="1069149"/>
                  <a:gridCol w="1020549"/>
                  <a:gridCol w="984103"/>
                  <a:gridCol w="1154194"/>
                  <a:gridCol w="1385032"/>
                  <a:gridCol w="1228438"/>
                  <a:gridCol w="1055648"/>
                </a:tblGrid>
                <a:tr h="535937"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altLang="zh-TW" sz="1800" dirty="0" smtClean="0"/>
                          <a:t>#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名次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姓名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gridSpan="3"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個人資料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tc gridSpan="3">
                    <a:txBody>
                      <a:bodyPr/>
                      <a:lstStyle/>
                      <a:p>
                        <a:pPr algn="ctr"/>
                        <a:r>
                          <a:rPr lang="zh-TW" altLang="en-US" sz="1800" dirty="0" smtClean="0"/>
                          <a:t>得票</a:t>
                        </a:r>
                        <a:endParaRPr lang="zh-TW" altLang="en-US" sz="1800" dirty="0"/>
                      </a:p>
                    </a:txBody>
                    <a:tcPr marL="124404" marR="124404" marT="46649" marB="46649" anchor="ctr"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</a:tr>
                <a:tr h="535937">
                  <a:tc vMerge="1"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zh-TW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b="1" kern="1200" dirty="0" smtClean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rPr>
                          <a:t>性別</a:t>
                        </a:r>
                        <a:endParaRPr lang="zh-TW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124404" marR="124404" marT="46649" marB="46649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b="1" kern="1200" dirty="0" smtClean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rPr>
                          <a:t>年齡</a:t>
                        </a:r>
                        <a:endParaRPr lang="zh-TW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124404" marR="124404" marT="46649" marB="46649" anchor="ctr"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b="1" kern="1200" dirty="0" smtClean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rPr>
                          <a:t>政黨</a:t>
                        </a:r>
                        <a:endParaRPr lang="zh-TW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124404" marR="124404" marT="46649" marB="46649" anchor="ctr"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b="1" kern="1200" dirty="0" smtClean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rPr>
                          <a:t>得票</a:t>
                        </a:r>
                        <a:endParaRPr lang="zh-TW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124404" marR="124404" marT="46649" marB="46649" anchor="ctr"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b="1" kern="1200" dirty="0" smtClean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rPr>
                          <a:t>得票率</a:t>
                        </a:r>
                        <a:endParaRPr lang="zh-TW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124404" marR="124404" marT="46649" marB="46649" anchor="ctr"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1800" b="1" kern="1200" dirty="0" smtClean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rPr>
                          <a:t>凍蒜</a:t>
                        </a:r>
                        <a:endParaRPr lang="zh-TW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124404" marR="124404" marT="46649" marB="46649" anchor="ctr"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1"/>
                      </a:solidFill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1</a:t>
                        </a:r>
                      </a:p>
                    </a:txBody>
                    <a:tcPr marL="103670" marR="103670" marT="77748" marB="77748" anchor="ctr"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5</a:t>
                        </a:r>
                      </a:p>
                    </a:txBody>
                    <a:tcPr marL="103670" marR="103670" marT="77748" marB="77748" anchor="ctr"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吳萼洋</a:t>
                        </a:r>
                      </a:p>
                    </a:txBody>
                    <a:tcPr marL="103670" marR="103670" marT="77748" marB="77748" anchor="ctr"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58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蜂蜜黨</a:t>
                        </a:r>
                      </a:p>
                    </a:txBody>
                    <a:tcPr marL="103670" marR="103670" marT="77748" marB="77748" anchor="ctr"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5,617</a:t>
                        </a:r>
                      </a:p>
                    </a:txBody>
                    <a:tcPr marL="103670" marR="103670" marT="77748" marB="77748" anchor="ctr"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0.40%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2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2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丁守中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62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國民黨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577,566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40.82%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/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3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3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姚文智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50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民進黨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244,641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17.29%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/>
                      </a:p>
                    </a:txBody>
                    <a:tcPr marL="124404" marR="124404" marT="46649" marB="46649" anchor="ctr"/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4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>
                            <a:effectLst/>
                          </a:rPr>
                          <a:t>1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柯文哲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55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無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580,820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41.05%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/>
                  </a:tc>
                </a:tr>
                <a:tr h="535937"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5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>
                            <a:effectLst/>
                          </a:rPr>
                          <a:t>4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李錫錕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男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en-US" altLang="zh-TW" sz="1800" dirty="0" smtClean="0">
                            <a:effectLst/>
                          </a:rPr>
                          <a:t>60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 fontAlgn="base"/>
                        <a:r>
                          <a:rPr lang="zh-TW" altLang="en-US" sz="1800" dirty="0">
                            <a:effectLst/>
                          </a:rPr>
                          <a:t>無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>
                            <a:effectLst/>
                          </a:rPr>
                          <a:t>6,172</a:t>
                        </a: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r" fontAlgn="base"/>
                        <a:r>
                          <a:rPr lang="en-US" altLang="zh-TW" sz="1800" dirty="0" smtClean="0">
                            <a:effectLst/>
                          </a:rPr>
                          <a:t>0.44%</a:t>
                        </a:r>
                        <a:endParaRPr lang="en-US" altLang="zh-TW" sz="1800" dirty="0">
                          <a:effectLst/>
                        </a:endParaRPr>
                      </a:p>
                    </a:txBody>
                    <a:tcPr marL="103670" marR="103670" marT="77748" marB="77748"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1800" dirty="0"/>
                      </a:p>
                    </a:txBody>
                    <a:tcPr marL="124404" marR="124404" marT="46649" marB="46649" anchor="ctr"/>
                  </a:tc>
                </a:tr>
              </a:tbl>
            </a:graphicData>
          </a:graphic>
        </p:graphicFrame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713" y="4531000"/>
              <a:ext cx="300453" cy="300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0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照前規則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48</a:t>
            </a:fld>
            <a:endParaRPr 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830065"/>
              </p:ext>
            </p:extLst>
          </p:nvPr>
        </p:nvGraphicFramePr>
        <p:xfrm>
          <a:off x="1345579" y="1812923"/>
          <a:ext cx="9500841" cy="375155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5419"/>
                <a:gridCol w="838309"/>
                <a:gridCol w="1069149"/>
                <a:gridCol w="1020549"/>
                <a:gridCol w="984103"/>
                <a:gridCol w="1154194"/>
                <a:gridCol w="1385032"/>
                <a:gridCol w="1228438"/>
                <a:gridCol w="1055648"/>
              </a:tblGrid>
              <a:tr h="535937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#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名次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姓名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個人資料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得票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3593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性別</a:t>
                      </a:r>
                      <a:endParaRPr lang="zh-TW" altLang="en-US" sz="1800" b="1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年齡</a:t>
                      </a:r>
                      <a:endParaRPr lang="zh-TW" altLang="en-US" sz="1800" b="1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政黨</a:t>
                      </a:r>
                      <a:endParaRPr lang="zh-TW" altLang="en-US" sz="1800" b="1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得票</a:t>
                      </a:r>
                      <a:endParaRPr lang="zh-TW" altLang="en-US" sz="1800" b="1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得票率</a:t>
                      </a:r>
                      <a:endParaRPr lang="zh-TW" altLang="en-US" sz="1800" b="1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凍蒜</a:t>
                      </a:r>
                      <a:endParaRPr lang="zh-TW" altLang="en-US" sz="1800" b="1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1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5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吳萼洋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男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 smtClean="0">
                          <a:effectLst/>
                        </a:rPr>
                        <a:t>58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蜂蜜黨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>
                          <a:effectLst/>
                        </a:rPr>
                        <a:t>5,617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 smtClean="0">
                          <a:effectLst/>
                        </a:rPr>
                        <a:t>0.40%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2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>
                          <a:effectLst/>
                        </a:rPr>
                        <a:t>2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>
                          <a:effectLst/>
                        </a:rPr>
                        <a:t>丁守中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男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 smtClean="0">
                          <a:effectLst/>
                        </a:rPr>
                        <a:t>62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國民黨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>
                          <a:effectLst/>
                        </a:rPr>
                        <a:t>577,566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 smtClean="0">
                          <a:effectLst/>
                        </a:rPr>
                        <a:t>40.82%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3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>
                          <a:effectLst/>
                        </a:rPr>
                        <a:t>3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>
                          <a:effectLst/>
                        </a:rPr>
                        <a:t>姚文智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>
                          <a:effectLst/>
                        </a:rPr>
                        <a:t>男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 smtClean="0">
                          <a:effectLst/>
                        </a:rPr>
                        <a:t>50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民進黨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>
                          <a:effectLst/>
                        </a:rPr>
                        <a:t>244,641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 smtClean="0">
                          <a:effectLst/>
                        </a:rPr>
                        <a:t>17.29%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4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>
                          <a:effectLst/>
                        </a:rPr>
                        <a:t>1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>
                          <a:effectLst/>
                        </a:rPr>
                        <a:t>柯文哲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>
                          <a:effectLst/>
                        </a:rPr>
                        <a:t>男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 smtClean="0">
                          <a:effectLst/>
                        </a:rPr>
                        <a:t>55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無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>
                          <a:effectLst/>
                        </a:rPr>
                        <a:t>580,820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 smtClean="0">
                          <a:effectLst/>
                        </a:rPr>
                        <a:t>41.05%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5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4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李錫錕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男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 smtClean="0">
                          <a:effectLst/>
                        </a:rPr>
                        <a:t>60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無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>
                          <a:effectLst/>
                        </a:rPr>
                        <a:t>6,172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 smtClean="0">
                          <a:effectLst/>
                        </a:rPr>
                        <a:t>0.44%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713" y="4618088"/>
            <a:ext cx="300453" cy="30045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162801" y="2231571"/>
            <a:ext cx="144000" cy="26125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9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排序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49</a:t>
            </a:fld>
            <a:endParaRPr 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269566"/>
              </p:ext>
            </p:extLst>
          </p:nvPr>
        </p:nvGraphicFramePr>
        <p:xfrm>
          <a:off x="1345579" y="1812923"/>
          <a:ext cx="9500841" cy="375155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5419"/>
                <a:gridCol w="838309"/>
                <a:gridCol w="1069149"/>
                <a:gridCol w="1020549"/>
                <a:gridCol w="984103"/>
                <a:gridCol w="1154194"/>
                <a:gridCol w="1385032"/>
                <a:gridCol w="1228438"/>
                <a:gridCol w="1055648"/>
              </a:tblGrid>
              <a:tr h="535937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#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名次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姓名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個人資料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得票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3593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性別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年齡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政黨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得票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得票率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凍蒜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柯文哲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男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55</a:t>
                      </a:r>
                      <a:endParaRPr lang="en-US" altLang="zh-TW" sz="18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無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580,820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41.05%</a:t>
                      </a:r>
                      <a:endParaRPr lang="en-US" altLang="zh-TW" sz="18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2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2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丁守中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男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 smtClean="0">
                          <a:effectLst/>
                        </a:rPr>
                        <a:t>62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國民黨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>
                          <a:effectLst/>
                        </a:rPr>
                        <a:t>577,566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 smtClean="0">
                          <a:effectLst/>
                        </a:rPr>
                        <a:t>40.82%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3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3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姚文智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男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 smtClean="0">
                          <a:effectLst/>
                        </a:rPr>
                        <a:t>50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民進黨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>
                          <a:effectLst/>
                        </a:rPr>
                        <a:t>244,641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 smtClean="0">
                          <a:effectLst/>
                        </a:rPr>
                        <a:t>17.29%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5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4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李錫錕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男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 smtClean="0">
                          <a:effectLst/>
                        </a:rPr>
                        <a:t>60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無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>
                          <a:effectLst/>
                        </a:rPr>
                        <a:t>6,172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 smtClean="0">
                          <a:effectLst/>
                        </a:rPr>
                        <a:t>0.44%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1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5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吳萼洋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男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 smtClean="0">
                          <a:effectLst/>
                        </a:rPr>
                        <a:t>58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蜂蜜黨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>
                          <a:effectLst/>
                        </a:rPr>
                        <a:t>5,617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 smtClean="0">
                          <a:effectLst/>
                        </a:rPr>
                        <a:t>0.40%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713" y="2996084"/>
            <a:ext cx="300453" cy="30045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162801" y="2231571"/>
            <a:ext cx="144000" cy="26125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47057" y="3361853"/>
            <a:ext cx="10265229" cy="2160000"/>
          </a:xfrm>
          <a:prstGeom prst="rect">
            <a:avLst/>
          </a:prstGeom>
          <a:solidFill>
            <a:srgbClr val="FCFCFC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12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powerpoint iconãçåçæå°çµæ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8429" y="3706890"/>
            <a:ext cx="576000" cy="56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說在先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6" name="Freeform 27">
            <a:extLst>
              <a:ext uri="{FF2B5EF4-FFF2-40B4-BE49-F238E27FC236}">
                <a16:creationId xmlns:a16="http://schemas.microsoft.com/office/drawing/2014/main" xmlns="" id="{39FACD90-7C97-4882-8B65-1A4D3C84DCDE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5279255" y="2476578"/>
            <a:ext cx="1616526" cy="959945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  <a:effectLst/>
        </p:spPr>
        <p:txBody>
          <a:bodyPr vert="horz" wrap="square" lIns="67200" tIns="33600" rIns="67200" bIns="33600" numCol="1" anchor="t" anchorCtr="0" compatLnSpc="1">
            <a:prstTxWarp prst="textNoShape">
              <a:avLst/>
            </a:prstTxWarp>
          </a:bodyPr>
          <a:lstStyle/>
          <a:p>
            <a:endParaRPr lang="zh-CN" altLang="en-US" sz="125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60">
            <a:extLst>
              <a:ext uri="{FF2B5EF4-FFF2-40B4-BE49-F238E27FC236}">
                <a16:creationId xmlns:a16="http://schemas.microsoft.com/office/drawing/2014/main" xmlns="" id="{ACB73C2A-DE83-4270-A789-28791A4174E1}"/>
              </a:ext>
            </a:extLst>
          </p:cNvPr>
          <p:cNvSpPr txBox="1"/>
          <p:nvPr/>
        </p:nvSpPr>
        <p:spPr>
          <a:xfrm>
            <a:off x="5817761" y="3061232"/>
            <a:ext cx="562975" cy="4994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646" b="1" dirty="0">
                <a:latin typeface="Arial" panose="020B0604020202020204" pitchFamily="34" charset="0"/>
                <a:ea typeface="微软雅黑" pitchFamily="34" charset="-122"/>
              </a:rPr>
              <a:t>01</a:t>
            </a:r>
            <a:endParaRPr lang="zh-CN" altLang="en-US" sz="2646" b="1" dirty="0">
              <a:latin typeface="Arial" panose="020B0604020202020204" pitchFamily="34" charset="0"/>
              <a:ea typeface="微软雅黑" pitchFamily="34" charset="-122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5594019" y="4223097"/>
            <a:ext cx="976881" cy="1645045"/>
            <a:chOff x="5594019" y="4168667"/>
            <a:chExt cx="976881" cy="1645045"/>
          </a:xfrm>
        </p:grpSpPr>
        <p:sp>
          <p:nvSpPr>
            <p:cNvPr id="7" name="Freeform 27">
              <a:extLst>
                <a:ext uri="{FF2B5EF4-FFF2-40B4-BE49-F238E27FC236}">
                  <a16:creationId xmlns:a16="http://schemas.microsoft.com/office/drawing/2014/main" xmlns="" id="{F8DC3314-BE57-4288-8705-DDEDB49AA9C1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5259937" y="4502749"/>
              <a:ext cx="1645045" cy="976881"/>
            </a:xfrm>
            <a:custGeom>
              <a:avLst/>
              <a:gdLst>
                <a:gd name="T0" fmla="*/ 462 w 642"/>
                <a:gd name="T1" fmla="*/ 6 h 380"/>
                <a:gd name="T2" fmla="*/ 637 w 642"/>
                <a:gd name="T3" fmla="*/ 180 h 380"/>
                <a:gd name="T4" fmla="*/ 637 w 642"/>
                <a:gd name="T5" fmla="*/ 200 h 380"/>
                <a:gd name="T6" fmla="*/ 462 w 642"/>
                <a:gd name="T7" fmla="*/ 375 h 380"/>
                <a:gd name="T8" fmla="*/ 442 w 642"/>
                <a:gd name="T9" fmla="*/ 375 h 380"/>
                <a:gd name="T10" fmla="*/ 442 w 642"/>
                <a:gd name="T11" fmla="*/ 322 h 380"/>
                <a:gd name="T12" fmla="*/ 95 w 642"/>
                <a:gd name="T13" fmla="*/ 322 h 380"/>
                <a:gd name="T14" fmla="*/ 68 w 642"/>
                <a:gd name="T15" fmla="*/ 324 h 380"/>
                <a:gd name="T16" fmla="*/ 0 w 642"/>
                <a:gd name="T17" fmla="*/ 353 h 380"/>
                <a:gd name="T18" fmla="*/ 265 w 642"/>
                <a:gd name="T19" fmla="*/ 88 h 380"/>
                <a:gd name="T20" fmla="*/ 369 w 642"/>
                <a:gd name="T21" fmla="*/ 56 h 380"/>
                <a:gd name="T22" fmla="*/ 442 w 642"/>
                <a:gd name="T23" fmla="*/ 56 h 380"/>
                <a:gd name="T24" fmla="*/ 442 w 642"/>
                <a:gd name="T25" fmla="*/ 6 h 380"/>
                <a:gd name="T26" fmla="*/ 462 w 642"/>
                <a:gd name="T2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2" h="380">
                  <a:moveTo>
                    <a:pt x="462" y="6"/>
                  </a:moveTo>
                  <a:cubicBezTo>
                    <a:pt x="637" y="180"/>
                    <a:pt x="637" y="180"/>
                    <a:pt x="637" y="180"/>
                  </a:cubicBezTo>
                  <a:cubicBezTo>
                    <a:pt x="642" y="186"/>
                    <a:pt x="642" y="195"/>
                    <a:pt x="637" y="200"/>
                  </a:cubicBezTo>
                  <a:cubicBezTo>
                    <a:pt x="462" y="375"/>
                    <a:pt x="462" y="375"/>
                    <a:pt x="462" y="375"/>
                  </a:cubicBezTo>
                  <a:cubicBezTo>
                    <a:pt x="457" y="380"/>
                    <a:pt x="448" y="380"/>
                    <a:pt x="442" y="375"/>
                  </a:cubicBezTo>
                  <a:cubicBezTo>
                    <a:pt x="442" y="322"/>
                    <a:pt x="442" y="322"/>
                    <a:pt x="442" y="322"/>
                  </a:cubicBezTo>
                  <a:cubicBezTo>
                    <a:pt x="95" y="322"/>
                    <a:pt x="95" y="322"/>
                    <a:pt x="95" y="322"/>
                  </a:cubicBezTo>
                  <a:cubicBezTo>
                    <a:pt x="95" y="322"/>
                    <a:pt x="84" y="321"/>
                    <a:pt x="68" y="324"/>
                  </a:cubicBezTo>
                  <a:cubicBezTo>
                    <a:pt x="38" y="329"/>
                    <a:pt x="16" y="340"/>
                    <a:pt x="0" y="353"/>
                  </a:cubicBezTo>
                  <a:cubicBezTo>
                    <a:pt x="265" y="88"/>
                    <a:pt x="265" y="88"/>
                    <a:pt x="265" y="88"/>
                  </a:cubicBezTo>
                  <a:cubicBezTo>
                    <a:pt x="265" y="88"/>
                    <a:pt x="295" y="52"/>
                    <a:pt x="369" y="56"/>
                  </a:cubicBezTo>
                  <a:cubicBezTo>
                    <a:pt x="442" y="56"/>
                    <a:pt x="442" y="56"/>
                    <a:pt x="442" y="56"/>
                  </a:cubicBezTo>
                  <a:cubicBezTo>
                    <a:pt x="442" y="6"/>
                    <a:pt x="442" y="6"/>
                    <a:pt x="442" y="6"/>
                  </a:cubicBezTo>
                  <a:cubicBezTo>
                    <a:pt x="448" y="0"/>
                    <a:pt x="457" y="0"/>
                    <a:pt x="462" y="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2">
                  <a:lumMod val="20000"/>
                  <a:lumOff val="80000"/>
                </a:schemeClr>
              </a:solidFill>
            </a:ln>
            <a:effectLst/>
          </p:spPr>
          <p:txBody>
            <a:bodyPr vert="horz" wrap="square" lIns="67200" tIns="33600" rIns="67200" bIns="3360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55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61">
              <a:extLst>
                <a:ext uri="{FF2B5EF4-FFF2-40B4-BE49-F238E27FC236}">
                  <a16:creationId xmlns:a16="http://schemas.microsoft.com/office/drawing/2014/main" xmlns="" id="{458FE6BE-2D07-4EF0-8B09-6B3ACB4B6A05}"/>
                </a:ext>
              </a:extLst>
            </p:cNvPr>
            <p:cNvSpPr txBox="1"/>
            <p:nvPr/>
          </p:nvSpPr>
          <p:spPr>
            <a:xfrm>
              <a:off x="5836131" y="4532878"/>
              <a:ext cx="562975" cy="4994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r>
                <a:rPr lang="en-US" altLang="zh-CN" sz="2646" b="1" dirty="0">
                  <a:latin typeface="Arial" panose="020B0604020202020204" pitchFamily="34" charset="0"/>
                  <a:ea typeface="微软雅黑" pitchFamily="34" charset="-122"/>
                </a:rPr>
                <a:t>03</a:t>
              </a:r>
              <a:endParaRPr lang="zh-CN" altLang="en-US" sz="2646" b="1" dirty="0"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4209353" y="3445985"/>
            <a:ext cx="1674616" cy="994441"/>
            <a:chOff x="4263783" y="3445985"/>
            <a:chExt cx="1674616" cy="994441"/>
          </a:xfrm>
        </p:grpSpPr>
        <p:sp>
          <p:nvSpPr>
            <p:cNvPr id="4" name="Freeform 27">
              <a:extLst>
                <a:ext uri="{FF2B5EF4-FFF2-40B4-BE49-F238E27FC236}">
                  <a16:creationId xmlns:a16="http://schemas.microsoft.com/office/drawing/2014/main" xmlns="" id="{BDD2A136-6B51-4707-A911-9F8A0C15F25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63783" y="3445985"/>
              <a:ext cx="1674616" cy="994441"/>
            </a:xfrm>
            <a:custGeom>
              <a:avLst/>
              <a:gdLst>
                <a:gd name="T0" fmla="*/ 462 w 642"/>
                <a:gd name="T1" fmla="*/ 6 h 380"/>
                <a:gd name="T2" fmla="*/ 637 w 642"/>
                <a:gd name="T3" fmla="*/ 180 h 380"/>
                <a:gd name="T4" fmla="*/ 637 w 642"/>
                <a:gd name="T5" fmla="*/ 200 h 380"/>
                <a:gd name="T6" fmla="*/ 462 w 642"/>
                <a:gd name="T7" fmla="*/ 375 h 380"/>
                <a:gd name="T8" fmla="*/ 442 w 642"/>
                <a:gd name="T9" fmla="*/ 375 h 380"/>
                <a:gd name="T10" fmla="*/ 442 w 642"/>
                <a:gd name="T11" fmla="*/ 322 h 380"/>
                <a:gd name="T12" fmla="*/ 95 w 642"/>
                <a:gd name="T13" fmla="*/ 322 h 380"/>
                <a:gd name="T14" fmla="*/ 68 w 642"/>
                <a:gd name="T15" fmla="*/ 324 h 380"/>
                <a:gd name="T16" fmla="*/ 0 w 642"/>
                <a:gd name="T17" fmla="*/ 353 h 380"/>
                <a:gd name="T18" fmla="*/ 265 w 642"/>
                <a:gd name="T19" fmla="*/ 88 h 380"/>
                <a:gd name="T20" fmla="*/ 369 w 642"/>
                <a:gd name="T21" fmla="*/ 56 h 380"/>
                <a:gd name="T22" fmla="*/ 442 w 642"/>
                <a:gd name="T23" fmla="*/ 56 h 380"/>
                <a:gd name="T24" fmla="*/ 442 w 642"/>
                <a:gd name="T25" fmla="*/ 6 h 380"/>
                <a:gd name="T26" fmla="*/ 462 w 642"/>
                <a:gd name="T2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2" h="380">
                  <a:moveTo>
                    <a:pt x="462" y="6"/>
                  </a:moveTo>
                  <a:cubicBezTo>
                    <a:pt x="637" y="180"/>
                    <a:pt x="637" y="180"/>
                    <a:pt x="637" y="180"/>
                  </a:cubicBezTo>
                  <a:cubicBezTo>
                    <a:pt x="642" y="186"/>
                    <a:pt x="642" y="195"/>
                    <a:pt x="637" y="200"/>
                  </a:cubicBezTo>
                  <a:cubicBezTo>
                    <a:pt x="462" y="375"/>
                    <a:pt x="462" y="375"/>
                    <a:pt x="462" y="375"/>
                  </a:cubicBezTo>
                  <a:cubicBezTo>
                    <a:pt x="457" y="380"/>
                    <a:pt x="448" y="380"/>
                    <a:pt x="442" y="375"/>
                  </a:cubicBezTo>
                  <a:cubicBezTo>
                    <a:pt x="442" y="322"/>
                    <a:pt x="442" y="322"/>
                    <a:pt x="442" y="322"/>
                  </a:cubicBezTo>
                  <a:cubicBezTo>
                    <a:pt x="95" y="322"/>
                    <a:pt x="95" y="322"/>
                    <a:pt x="95" y="322"/>
                  </a:cubicBezTo>
                  <a:cubicBezTo>
                    <a:pt x="95" y="322"/>
                    <a:pt x="84" y="321"/>
                    <a:pt x="68" y="324"/>
                  </a:cubicBezTo>
                  <a:cubicBezTo>
                    <a:pt x="38" y="329"/>
                    <a:pt x="16" y="340"/>
                    <a:pt x="0" y="353"/>
                  </a:cubicBezTo>
                  <a:cubicBezTo>
                    <a:pt x="265" y="88"/>
                    <a:pt x="265" y="88"/>
                    <a:pt x="265" y="88"/>
                  </a:cubicBezTo>
                  <a:cubicBezTo>
                    <a:pt x="265" y="88"/>
                    <a:pt x="295" y="52"/>
                    <a:pt x="369" y="56"/>
                  </a:cubicBezTo>
                  <a:cubicBezTo>
                    <a:pt x="442" y="56"/>
                    <a:pt x="442" y="56"/>
                    <a:pt x="442" y="56"/>
                  </a:cubicBezTo>
                  <a:cubicBezTo>
                    <a:pt x="442" y="6"/>
                    <a:pt x="442" y="6"/>
                    <a:pt x="442" y="6"/>
                  </a:cubicBezTo>
                  <a:cubicBezTo>
                    <a:pt x="448" y="0"/>
                    <a:pt x="457" y="0"/>
                    <a:pt x="462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2">
                  <a:lumMod val="20000"/>
                  <a:lumOff val="80000"/>
                </a:schemeClr>
              </a:solidFill>
            </a:ln>
            <a:effectLst/>
          </p:spPr>
          <p:txBody>
            <a:bodyPr vert="horz" wrap="square" lIns="67200" tIns="33600" rIns="67200" bIns="3360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55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62">
              <a:extLst>
                <a:ext uri="{FF2B5EF4-FFF2-40B4-BE49-F238E27FC236}">
                  <a16:creationId xmlns:a16="http://schemas.microsoft.com/office/drawing/2014/main" xmlns="" id="{44EE8D4E-B933-45B5-BD2C-0D3F9D96DDA3}"/>
                </a:ext>
              </a:extLst>
            </p:cNvPr>
            <p:cNvSpPr txBox="1"/>
            <p:nvPr/>
          </p:nvSpPr>
          <p:spPr>
            <a:xfrm>
              <a:off x="5076896" y="3757875"/>
              <a:ext cx="562975" cy="4994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r>
                <a:rPr lang="en-US" altLang="zh-CN" sz="2646" b="1" dirty="0">
                  <a:latin typeface="Arial" panose="020B0604020202020204" pitchFamily="34" charset="0"/>
                  <a:ea typeface="微软雅黑" pitchFamily="34" charset="-122"/>
                </a:rPr>
                <a:t>04</a:t>
              </a:r>
              <a:endParaRPr lang="zh-CN" altLang="en-US" sz="2646" b="1" dirty="0"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201368" y="3507487"/>
            <a:ext cx="1625850" cy="965482"/>
            <a:chOff x="6146938" y="3507487"/>
            <a:chExt cx="1625850" cy="965482"/>
          </a:xfrm>
        </p:grpSpPr>
        <p:sp>
          <p:nvSpPr>
            <p:cNvPr id="5" name="Freeform 27">
              <a:extLst>
                <a:ext uri="{FF2B5EF4-FFF2-40B4-BE49-F238E27FC236}">
                  <a16:creationId xmlns:a16="http://schemas.microsoft.com/office/drawing/2014/main" xmlns="" id="{8F518886-61E7-4F49-A608-FC4819DDBF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146938" y="3507487"/>
              <a:ext cx="1625850" cy="965482"/>
            </a:xfrm>
            <a:custGeom>
              <a:avLst/>
              <a:gdLst>
                <a:gd name="T0" fmla="*/ 462 w 642"/>
                <a:gd name="T1" fmla="*/ 6 h 380"/>
                <a:gd name="T2" fmla="*/ 637 w 642"/>
                <a:gd name="T3" fmla="*/ 180 h 380"/>
                <a:gd name="T4" fmla="*/ 637 w 642"/>
                <a:gd name="T5" fmla="*/ 200 h 380"/>
                <a:gd name="T6" fmla="*/ 462 w 642"/>
                <a:gd name="T7" fmla="*/ 375 h 380"/>
                <a:gd name="T8" fmla="*/ 442 w 642"/>
                <a:gd name="T9" fmla="*/ 375 h 380"/>
                <a:gd name="T10" fmla="*/ 442 w 642"/>
                <a:gd name="T11" fmla="*/ 322 h 380"/>
                <a:gd name="T12" fmla="*/ 95 w 642"/>
                <a:gd name="T13" fmla="*/ 322 h 380"/>
                <a:gd name="T14" fmla="*/ 68 w 642"/>
                <a:gd name="T15" fmla="*/ 324 h 380"/>
                <a:gd name="T16" fmla="*/ 0 w 642"/>
                <a:gd name="T17" fmla="*/ 353 h 380"/>
                <a:gd name="T18" fmla="*/ 265 w 642"/>
                <a:gd name="T19" fmla="*/ 88 h 380"/>
                <a:gd name="T20" fmla="*/ 369 w 642"/>
                <a:gd name="T21" fmla="*/ 56 h 380"/>
                <a:gd name="T22" fmla="*/ 442 w 642"/>
                <a:gd name="T23" fmla="*/ 56 h 380"/>
                <a:gd name="T24" fmla="*/ 442 w 642"/>
                <a:gd name="T25" fmla="*/ 6 h 380"/>
                <a:gd name="T26" fmla="*/ 462 w 642"/>
                <a:gd name="T2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2" h="380">
                  <a:moveTo>
                    <a:pt x="462" y="6"/>
                  </a:moveTo>
                  <a:cubicBezTo>
                    <a:pt x="637" y="180"/>
                    <a:pt x="637" y="180"/>
                    <a:pt x="637" y="180"/>
                  </a:cubicBezTo>
                  <a:cubicBezTo>
                    <a:pt x="642" y="186"/>
                    <a:pt x="642" y="195"/>
                    <a:pt x="637" y="200"/>
                  </a:cubicBezTo>
                  <a:cubicBezTo>
                    <a:pt x="462" y="375"/>
                    <a:pt x="462" y="375"/>
                    <a:pt x="462" y="375"/>
                  </a:cubicBezTo>
                  <a:cubicBezTo>
                    <a:pt x="457" y="380"/>
                    <a:pt x="448" y="380"/>
                    <a:pt x="442" y="375"/>
                  </a:cubicBezTo>
                  <a:cubicBezTo>
                    <a:pt x="442" y="322"/>
                    <a:pt x="442" y="322"/>
                    <a:pt x="442" y="322"/>
                  </a:cubicBezTo>
                  <a:cubicBezTo>
                    <a:pt x="95" y="322"/>
                    <a:pt x="95" y="322"/>
                    <a:pt x="95" y="322"/>
                  </a:cubicBezTo>
                  <a:cubicBezTo>
                    <a:pt x="95" y="322"/>
                    <a:pt x="84" y="321"/>
                    <a:pt x="68" y="324"/>
                  </a:cubicBezTo>
                  <a:cubicBezTo>
                    <a:pt x="38" y="329"/>
                    <a:pt x="16" y="340"/>
                    <a:pt x="0" y="353"/>
                  </a:cubicBezTo>
                  <a:cubicBezTo>
                    <a:pt x="265" y="88"/>
                    <a:pt x="265" y="88"/>
                    <a:pt x="265" y="88"/>
                  </a:cubicBezTo>
                  <a:cubicBezTo>
                    <a:pt x="265" y="88"/>
                    <a:pt x="295" y="52"/>
                    <a:pt x="369" y="56"/>
                  </a:cubicBezTo>
                  <a:cubicBezTo>
                    <a:pt x="442" y="56"/>
                    <a:pt x="442" y="56"/>
                    <a:pt x="442" y="56"/>
                  </a:cubicBezTo>
                  <a:cubicBezTo>
                    <a:pt x="442" y="6"/>
                    <a:pt x="442" y="6"/>
                    <a:pt x="442" y="6"/>
                  </a:cubicBezTo>
                  <a:cubicBezTo>
                    <a:pt x="448" y="0"/>
                    <a:pt x="457" y="0"/>
                    <a:pt x="462" y="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tx2">
                  <a:lumMod val="20000"/>
                  <a:lumOff val="80000"/>
                </a:schemeClr>
              </a:solidFill>
            </a:ln>
            <a:effectLst/>
          </p:spPr>
          <p:txBody>
            <a:bodyPr vert="horz" wrap="square" lIns="67200" tIns="33600" rIns="67200" bIns="3360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55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63">
              <a:extLst>
                <a:ext uri="{FF2B5EF4-FFF2-40B4-BE49-F238E27FC236}">
                  <a16:creationId xmlns:a16="http://schemas.microsoft.com/office/drawing/2014/main" xmlns="" id="{DA0B889F-1C26-4EA1-BE20-A2E81A70F5AE}"/>
                </a:ext>
              </a:extLst>
            </p:cNvPr>
            <p:cNvSpPr txBox="1"/>
            <p:nvPr/>
          </p:nvSpPr>
          <p:spPr>
            <a:xfrm>
              <a:off x="6347533" y="3757875"/>
              <a:ext cx="562975" cy="4994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r>
                <a:rPr lang="en-US" altLang="zh-CN" sz="2646" b="1" dirty="0">
                  <a:latin typeface="Arial" panose="020B0604020202020204" pitchFamily="34" charset="0"/>
                  <a:ea typeface="微软雅黑" pitchFamily="34" charset="-122"/>
                </a:rPr>
                <a:t>02</a:t>
              </a:r>
              <a:endParaRPr lang="zh-CN" altLang="en-US" sz="2646" b="1" dirty="0"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1679843" y="4468923"/>
            <a:ext cx="141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04.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排版！</a:t>
            </a:r>
            <a:endParaRPr lang="zh-TW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Freeform 27">
            <a:extLst>
              <a:ext uri="{FF2B5EF4-FFF2-40B4-BE49-F238E27FC236}">
                <a16:creationId xmlns:a16="http://schemas.microsoft.com/office/drawing/2014/main" xmlns="" id="{8F518886-61E7-4F49-A608-FC4819DDBFF2}"/>
              </a:ext>
            </a:extLst>
          </p:cNvPr>
          <p:cNvSpPr>
            <a:spLocks/>
          </p:cNvSpPr>
          <p:nvPr/>
        </p:nvSpPr>
        <p:spPr bwMode="auto">
          <a:xfrm rot="5400000" flipH="1">
            <a:off x="12612664" y="2647539"/>
            <a:ext cx="1625850" cy="965482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67200" tIns="33600" rIns="67200" bIns="33600" numCol="1" anchor="t" anchorCtr="0" compatLnSpc="1">
            <a:prstTxWarp prst="textNoShape">
              <a:avLst/>
            </a:prstTxWarp>
          </a:bodyPr>
          <a:lstStyle/>
          <a:p>
            <a:endParaRPr lang="zh-CN" altLang="en-US" sz="1255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679843" y="1543697"/>
            <a:ext cx="3060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01.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PowerPoint 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容易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？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788156" y="1543697"/>
            <a:ext cx="141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02.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學派？</a:t>
            </a:r>
            <a:endParaRPr lang="en-US" altLang="zh-TW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788156" y="4468923"/>
            <a:ext cx="115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03.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美？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198918" y="1954691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/>
              <a:t>太容易操作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更容易</a:t>
            </a:r>
            <a:r>
              <a:rPr lang="zh-TW" altLang="en-US" dirty="0"/>
              <a:t>搞</a:t>
            </a:r>
            <a:r>
              <a:rPr lang="zh-TW" altLang="en-US" dirty="0" smtClean="0"/>
              <a:t>砸</a:t>
            </a:r>
            <a:endParaRPr lang="en-US" altLang="zh-TW" dirty="0" smtClean="0"/>
          </a:p>
        </p:txBody>
      </p:sp>
      <p:sp>
        <p:nvSpPr>
          <p:cNvPr id="19" name="文字方塊 18"/>
          <p:cNvSpPr txBox="1"/>
          <p:nvPr/>
        </p:nvSpPr>
        <p:spPr>
          <a:xfrm>
            <a:off x="8274602" y="1954691"/>
            <a:ext cx="3304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軟體：</a:t>
            </a:r>
            <a:r>
              <a:rPr lang="en-US" altLang="zh-TW" dirty="0" err="1" smtClean="0"/>
              <a:t>LaTeX</a:t>
            </a:r>
            <a:r>
              <a:rPr lang="en-US" altLang="zh-TW" dirty="0" smtClean="0"/>
              <a:t>, reveal.js</a:t>
            </a:r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格式：高橋流，文字、風景</a:t>
            </a:r>
            <a:r>
              <a:rPr lang="en-US" altLang="zh-TW" dirty="0" smtClean="0"/>
              <a:t>…</a:t>
            </a:r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強迫症：整齊劃一</a:t>
            </a:r>
            <a:endParaRPr lang="en-US" altLang="zh-TW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2198918" y="4921973"/>
            <a:ext cx="1745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對齊、再對齊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模仿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/>
              <a:t>看</a:t>
            </a:r>
            <a:endParaRPr lang="en-US" altLang="zh-TW" dirty="0" smtClean="0"/>
          </a:p>
        </p:txBody>
      </p:sp>
      <p:sp>
        <p:nvSpPr>
          <p:cNvPr id="21" name="文字方塊 20"/>
          <p:cNvSpPr txBox="1"/>
          <p:nvPr/>
        </p:nvSpPr>
        <p:spPr>
          <a:xfrm>
            <a:off x="8274602" y="4921973"/>
            <a:ext cx="105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我不教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不會教</a:t>
            </a:r>
            <a:endParaRPr lang="en-US" altLang="zh-TW" dirty="0" smtClean="0"/>
          </a:p>
        </p:txBody>
      </p:sp>
      <p:sp>
        <p:nvSpPr>
          <p:cNvPr id="29" name="等腰三角形 24"/>
          <p:cNvSpPr/>
          <p:nvPr/>
        </p:nvSpPr>
        <p:spPr>
          <a:xfrm>
            <a:off x="13975800" y="2601022"/>
            <a:ext cx="1045029" cy="1638212"/>
          </a:xfrm>
          <a:custGeom>
            <a:avLst/>
            <a:gdLst/>
            <a:ahLst/>
            <a:cxnLst/>
            <a:rect l="l" t="t" r="r" b="b"/>
            <a:pathLst>
              <a:path w="1045029" h="1638212">
                <a:moveTo>
                  <a:pt x="522515" y="0"/>
                </a:moveTo>
                <a:lnTo>
                  <a:pt x="1045029" y="619744"/>
                </a:lnTo>
                <a:lnTo>
                  <a:pt x="861342" y="619744"/>
                </a:lnTo>
                <a:lnTo>
                  <a:pt x="861342" y="969441"/>
                </a:lnTo>
                <a:lnTo>
                  <a:pt x="205359" y="1638212"/>
                </a:lnTo>
                <a:lnTo>
                  <a:pt x="201594" y="1638212"/>
                </a:lnTo>
                <a:lnTo>
                  <a:pt x="201594" y="619744"/>
                </a:lnTo>
                <a:lnTo>
                  <a:pt x="0" y="6197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13975800" y="1781484"/>
            <a:ext cx="971550" cy="447627"/>
          </a:xfrm>
          <a:custGeom>
            <a:avLst/>
            <a:gdLst/>
            <a:ahLst/>
            <a:cxnLst/>
            <a:rect l="l" t="t" r="r" b="b"/>
            <a:pathLst>
              <a:path w="971550" h="447627">
                <a:moveTo>
                  <a:pt x="0" y="0"/>
                </a:moveTo>
                <a:lnTo>
                  <a:pt x="971550" y="0"/>
                </a:lnTo>
                <a:lnTo>
                  <a:pt x="971550" y="447627"/>
                </a:lnTo>
                <a:lnTo>
                  <a:pt x="536842" y="447627"/>
                </a:lnTo>
                <a:cubicBezTo>
                  <a:pt x="532973" y="423130"/>
                  <a:pt x="511509" y="404845"/>
                  <a:pt x="485775" y="404845"/>
                </a:cubicBezTo>
                <a:cubicBezTo>
                  <a:pt x="460041" y="404845"/>
                  <a:pt x="438577" y="423130"/>
                  <a:pt x="434708" y="447627"/>
                </a:cubicBezTo>
                <a:lnTo>
                  <a:pt x="0" y="44762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等腰三角形 36"/>
          <p:cNvSpPr/>
          <p:nvPr/>
        </p:nvSpPr>
        <p:spPr>
          <a:xfrm>
            <a:off x="14019690" y="4635365"/>
            <a:ext cx="1258214" cy="850189"/>
          </a:xfrm>
          <a:prstGeom prst="triangle">
            <a:avLst>
              <a:gd name="adj" fmla="val 66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14505629" y="3105583"/>
            <a:ext cx="333363" cy="666913"/>
          </a:xfrm>
          <a:custGeom>
            <a:avLst/>
            <a:gdLst/>
            <a:ahLst/>
            <a:cxnLst/>
            <a:rect l="l" t="t" r="r" b="b"/>
            <a:pathLst>
              <a:path w="333363" h="666913">
                <a:moveTo>
                  <a:pt x="0" y="0"/>
                </a:moveTo>
                <a:cubicBezTo>
                  <a:pt x="184121" y="45"/>
                  <a:pt x="333363" y="149322"/>
                  <a:pt x="333363" y="333456"/>
                </a:cubicBezTo>
                <a:cubicBezTo>
                  <a:pt x="333363" y="517590"/>
                  <a:pt x="184121" y="666867"/>
                  <a:pt x="0" y="66691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等腰三角形 38"/>
          <p:cNvSpPr/>
          <p:nvPr/>
        </p:nvSpPr>
        <p:spPr>
          <a:xfrm>
            <a:off x="14614835" y="3365183"/>
            <a:ext cx="775412" cy="578022"/>
          </a:xfrm>
          <a:prstGeom prst="triangle">
            <a:avLst>
              <a:gd name="adj" fmla="val 35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等腰三角形 42"/>
          <p:cNvSpPr/>
          <p:nvPr/>
        </p:nvSpPr>
        <p:spPr>
          <a:xfrm>
            <a:off x="14614835" y="4079711"/>
            <a:ext cx="811987" cy="578022"/>
          </a:xfrm>
          <a:prstGeom prst="triangle">
            <a:avLst>
              <a:gd name="adj" fmla="val 35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64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加表腳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50</a:t>
            </a:fld>
            <a:endParaRPr 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448350"/>
              </p:ext>
            </p:extLst>
          </p:nvPr>
        </p:nvGraphicFramePr>
        <p:xfrm>
          <a:off x="1345579" y="1812923"/>
          <a:ext cx="9500841" cy="42874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5419"/>
                <a:gridCol w="838309"/>
                <a:gridCol w="1069149"/>
                <a:gridCol w="1020549"/>
                <a:gridCol w="984103"/>
                <a:gridCol w="1154194"/>
                <a:gridCol w="1385032"/>
                <a:gridCol w="1228438"/>
                <a:gridCol w="1055648"/>
              </a:tblGrid>
              <a:tr h="535937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#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名次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姓名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個人資料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得票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3593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性別</a:t>
                      </a:r>
                      <a:endParaRPr lang="zh-TW" altLang="en-US" sz="1800" b="1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年齡</a:t>
                      </a:r>
                      <a:endParaRPr lang="zh-TW" altLang="en-US" sz="1800" b="1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政黨</a:t>
                      </a:r>
                      <a:endParaRPr lang="zh-TW" altLang="en-US" sz="1800" b="1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得票</a:t>
                      </a:r>
                      <a:endParaRPr lang="zh-TW" altLang="en-US" sz="1800" b="1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得票率</a:t>
                      </a:r>
                      <a:endParaRPr lang="zh-TW" altLang="en-US" sz="1800" b="1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凍蒜</a:t>
                      </a:r>
                      <a:endParaRPr lang="zh-TW" altLang="en-US" sz="1800" b="1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1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5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吳萼洋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男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 smtClean="0">
                          <a:effectLst/>
                        </a:rPr>
                        <a:t>58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蜂蜜黨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>
                          <a:effectLst/>
                        </a:rPr>
                        <a:t>5,617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 smtClean="0">
                          <a:effectLst/>
                        </a:rPr>
                        <a:t>0.40%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2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>
                          <a:effectLst/>
                        </a:rPr>
                        <a:t>2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>
                          <a:effectLst/>
                        </a:rPr>
                        <a:t>丁守中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男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 smtClean="0">
                          <a:effectLst/>
                        </a:rPr>
                        <a:t>62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國民黨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>
                          <a:effectLst/>
                        </a:rPr>
                        <a:t>577,566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 smtClean="0">
                          <a:effectLst/>
                        </a:rPr>
                        <a:t>40.82%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3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>
                          <a:effectLst/>
                        </a:rPr>
                        <a:t>3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>
                          <a:effectLst/>
                        </a:rPr>
                        <a:t>姚文智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>
                          <a:effectLst/>
                        </a:rPr>
                        <a:t>男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 smtClean="0">
                          <a:effectLst/>
                        </a:rPr>
                        <a:t>50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民進黨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>
                          <a:effectLst/>
                        </a:rPr>
                        <a:t>244,641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 smtClean="0">
                          <a:effectLst/>
                        </a:rPr>
                        <a:t>17.29%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4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>
                          <a:effectLst/>
                        </a:rPr>
                        <a:t>1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>
                          <a:effectLst/>
                        </a:rPr>
                        <a:t>柯文哲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>
                          <a:effectLst/>
                        </a:rPr>
                        <a:t>男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 smtClean="0">
                          <a:effectLst/>
                        </a:rPr>
                        <a:t>55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無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>
                          <a:effectLst/>
                        </a:rPr>
                        <a:t>580,820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 smtClean="0">
                          <a:effectLst/>
                        </a:rPr>
                        <a:t>41.05%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5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4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李錫錕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男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 smtClean="0">
                          <a:effectLst/>
                        </a:rPr>
                        <a:t>60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無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>
                          <a:effectLst/>
                        </a:rPr>
                        <a:t>6,172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 smtClean="0">
                          <a:effectLst/>
                        </a:rPr>
                        <a:t>0.44%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zh-TW" altLang="en-US" sz="1800" b="1" dirty="0" smtClean="0">
                          <a:effectLst/>
                        </a:rPr>
                        <a:t>合計</a:t>
                      </a:r>
                      <a:endParaRPr lang="en-US" altLang="zh-TW" sz="1800" b="1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zh-TW" altLang="en-US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zh-TW" altLang="en-US" sz="1800" b="1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n-US" altLang="zh-TW" sz="1800" b="1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zh-TW" altLang="en-US" sz="1800" b="1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b="1" dirty="0" smtClean="0">
                          <a:effectLst/>
                        </a:rPr>
                        <a:t>586,992</a:t>
                      </a:r>
                      <a:endParaRPr lang="en-US" altLang="zh-TW" sz="1800" b="1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b="1" dirty="0" smtClean="0">
                          <a:effectLst/>
                        </a:rPr>
                        <a:t>100%</a:t>
                      </a:r>
                      <a:endParaRPr lang="en-US" altLang="zh-TW" sz="1800" b="1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1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713" y="4618088"/>
            <a:ext cx="300453" cy="30045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162801" y="2231571"/>
            <a:ext cx="144000" cy="26125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52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加陰影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51</a:t>
            </a:fld>
            <a:endParaRPr 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626204"/>
              </p:ext>
            </p:extLst>
          </p:nvPr>
        </p:nvGraphicFramePr>
        <p:xfrm>
          <a:off x="1345579" y="1812923"/>
          <a:ext cx="9500841" cy="42874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5419"/>
                <a:gridCol w="838309"/>
                <a:gridCol w="1069149"/>
                <a:gridCol w="1020549"/>
                <a:gridCol w="984103"/>
                <a:gridCol w="1154194"/>
                <a:gridCol w="1385032"/>
                <a:gridCol w="1228438"/>
                <a:gridCol w="1055648"/>
              </a:tblGrid>
              <a:tr h="535937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#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名次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姓名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個人資料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得票</a:t>
                      </a:r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3593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性別</a:t>
                      </a:r>
                      <a:endParaRPr lang="zh-TW" altLang="en-US" sz="1800" b="1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年齡</a:t>
                      </a:r>
                      <a:endParaRPr lang="zh-TW" altLang="en-US" sz="1800" b="1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政黨</a:t>
                      </a:r>
                      <a:endParaRPr lang="zh-TW" altLang="en-US" sz="1800" b="1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得票</a:t>
                      </a:r>
                      <a:endParaRPr lang="zh-TW" altLang="en-US" sz="1800" b="1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得票率</a:t>
                      </a:r>
                      <a:endParaRPr lang="zh-TW" altLang="en-US" sz="1800" b="1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凍蒜</a:t>
                      </a:r>
                      <a:endParaRPr lang="zh-TW" altLang="en-US" sz="1800" b="1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1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5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吳萼洋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男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 smtClean="0">
                          <a:effectLst/>
                        </a:rPr>
                        <a:t>58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蜂蜜黨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>
                          <a:effectLst/>
                        </a:rPr>
                        <a:t>5,617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 smtClean="0">
                          <a:effectLst/>
                        </a:rPr>
                        <a:t>0.40%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2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>
                          <a:effectLst/>
                        </a:rPr>
                        <a:t>2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>
                          <a:effectLst/>
                        </a:rPr>
                        <a:t>丁守中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男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 smtClean="0">
                          <a:effectLst/>
                        </a:rPr>
                        <a:t>62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國民黨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>
                          <a:effectLst/>
                        </a:rPr>
                        <a:t>577,566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 smtClean="0">
                          <a:effectLst/>
                        </a:rPr>
                        <a:t>40.82%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3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>
                          <a:effectLst/>
                        </a:rPr>
                        <a:t>3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>
                          <a:effectLst/>
                        </a:rPr>
                        <a:t>姚文智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>
                          <a:effectLst/>
                        </a:rPr>
                        <a:t>男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 smtClean="0">
                          <a:effectLst/>
                        </a:rPr>
                        <a:t>50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民進黨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>
                          <a:effectLst/>
                        </a:rPr>
                        <a:t>244,641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 smtClean="0">
                          <a:effectLst/>
                        </a:rPr>
                        <a:t>17.29%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4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>
                          <a:effectLst/>
                        </a:rPr>
                        <a:t>1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>
                          <a:effectLst/>
                        </a:rPr>
                        <a:t>柯文哲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>
                          <a:effectLst/>
                        </a:rPr>
                        <a:t>男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 smtClean="0">
                          <a:effectLst/>
                        </a:rPr>
                        <a:t>55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無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>
                          <a:effectLst/>
                        </a:rPr>
                        <a:t>580,820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 smtClean="0">
                          <a:effectLst/>
                        </a:rPr>
                        <a:t>41.05%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5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>
                          <a:effectLst/>
                        </a:rPr>
                        <a:t>4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李錫錕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男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1800" dirty="0" smtClean="0">
                          <a:effectLst/>
                        </a:rPr>
                        <a:t>60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dirty="0">
                          <a:effectLst/>
                        </a:rPr>
                        <a:t>無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>
                          <a:effectLst/>
                        </a:rPr>
                        <a:t>6,172</a:t>
                      </a: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dirty="0" smtClean="0">
                          <a:effectLst/>
                        </a:rPr>
                        <a:t>0.44%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37"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zh-TW" altLang="en-US" sz="1800" b="1" dirty="0" smtClean="0">
                          <a:effectLst/>
                        </a:rPr>
                        <a:t>合計</a:t>
                      </a:r>
                      <a:endParaRPr lang="en-US" altLang="zh-TW" sz="1800" b="1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altLang="zh-TW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zh-TW" altLang="en-US" sz="1800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zh-TW" altLang="en-US" sz="1800" b="1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n-US" altLang="zh-TW" sz="1800" b="1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zh-TW" altLang="en-US" sz="1800" b="1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b="1" dirty="0" smtClean="0">
                          <a:effectLst/>
                        </a:rPr>
                        <a:t>586,992</a:t>
                      </a:r>
                      <a:endParaRPr lang="en-US" altLang="zh-TW" sz="1800" b="1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altLang="zh-TW" sz="1800" b="1" dirty="0" smtClean="0">
                          <a:effectLst/>
                        </a:rPr>
                        <a:t>100%</a:t>
                      </a:r>
                      <a:endParaRPr lang="en-US" altLang="zh-TW" sz="1800" b="1" dirty="0">
                        <a:effectLst/>
                      </a:endParaRPr>
                    </a:p>
                  </a:txBody>
                  <a:tcPr marL="103670" marR="103670" marT="77748" marB="77748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1" dirty="0"/>
                    </a:p>
                  </a:txBody>
                  <a:tcPr marL="124404" marR="124404" marT="46649" marB="46649" anchor="ctr">
                    <a:lnL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713" y="4618088"/>
            <a:ext cx="300453" cy="30045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162801" y="2231571"/>
            <a:ext cx="144000" cy="26125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6546" y="4429385"/>
            <a:ext cx="9684000" cy="569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49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Word </a:t>
            </a:r>
            <a:r>
              <a:rPr lang="zh-TW" altLang="en-US" dirty="0" smtClean="0"/>
              <a:t>排版「表」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52</a:t>
            </a:fld>
            <a:endParaRPr lang="en-US" dirty="0"/>
          </a:p>
        </p:txBody>
      </p:sp>
      <p:sp>
        <p:nvSpPr>
          <p:cNvPr id="5" name="hand-outline-pointing-upward_33905"/>
          <p:cNvSpPr>
            <a:spLocks noChangeAspect="1"/>
          </p:cNvSpPr>
          <p:nvPr/>
        </p:nvSpPr>
        <p:spPr bwMode="auto">
          <a:xfrm>
            <a:off x="12751223" y="2732273"/>
            <a:ext cx="513447" cy="609684"/>
          </a:xfrm>
          <a:custGeom>
            <a:avLst/>
            <a:gdLst>
              <a:gd name="T0" fmla="*/ 832 w 915"/>
              <a:gd name="T1" fmla="*/ 1088 h 1088"/>
              <a:gd name="T2" fmla="*/ 872 w 915"/>
              <a:gd name="T3" fmla="*/ 1048 h 1088"/>
              <a:gd name="T4" fmla="*/ 872 w 915"/>
              <a:gd name="T5" fmla="*/ 949 h 1088"/>
              <a:gd name="T6" fmla="*/ 832 w 915"/>
              <a:gd name="T7" fmla="*/ 909 h 1088"/>
              <a:gd name="T8" fmla="*/ 826 w 915"/>
              <a:gd name="T9" fmla="*/ 909 h 1088"/>
              <a:gd name="T10" fmla="*/ 849 w 915"/>
              <a:gd name="T11" fmla="*/ 833 h 1088"/>
              <a:gd name="T12" fmla="*/ 882 w 915"/>
              <a:gd name="T13" fmla="*/ 764 h 1088"/>
              <a:gd name="T14" fmla="*/ 901 w 915"/>
              <a:gd name="T15" fmla="*/ 509 h 1088"/>
              <a:gd name="T16" fmla="*/ 901 w 915"/>
              <a:gd name="T17" fmla="*/ 507 h 1088"/>
              <a:gd name="T18" fmla="*/ 795 w 915"/>
              <a:gd name="T19" fmla="*/ 406 h 1088"/>
              <a:gd name="T20" fmla="*/ 761 w 915"/>
              <a:gd name="T21" fmla="*/ 395 h 1088"/>
              <a:gd name="T22" fmla="*/ 654 w 915"/>
              <a:gd name="T23" fmla="*/ 339 h 1088"/>
              <a:gd name="T24" fmla="*/ 590 w 915"/>
              <a:gd name="T25" fmla="*/ 332 h 1088"/>
              <a:gd name="T26" fmla="*/ 455 w 915"/>
              <a:gd name="T27" fmla="*/ 345 h 1088"/>
              <a:gd name="T28" fmla="*/ 454 w 915"/>
              <a:gd name="T29" fmla="*/ 82 h 1088"/>
              <a:gd name="T30" fmla="*/ 415 w 915"/>
              <a:gd name="T31" fmla="*/ 19 h 1088"/>
              <a:gd name="T32" fmla="*/ 357 w 915"/>
              <a:gd name="T33" fmla="*/ 0 h 1088"/>
              <a:gd name="T34" fmla="*/ 260 w 915"/>
              <a:gd name="T35" fmla="*/ 98 h 1088"/>
              <a:gd name="T36" fmla="*/ 260 w 915"/>
              <a:gd name="T37" fmla="*/ 525 h 1088"/>
              <a:gd name="T38" fmla="*/ 255 w 915"/>
              <a:gd name="T39" fmla="*/ 565 h 1088"/>
              <a:gd name="T40" fmla="*/ 39 w 915"/>
              <a:gd name="T41" fmla="*/ 525 h 1088"/>
              <a:gd name="T42" fmla="*/ 0 w 915"/>
              <a:gd name="T43" fmla="*/ 593 h 1088"/>
              <a:gd name="T44" fmla="*/ 96 w 915"/>
              <a:gd name="T45" fmla="*/ 701 h 1088"/>
              <a:gd name="T46" fmla="*/ 269 w 915"/>
              <a:gd name="T47" fmla="*/ 909 h 1088"/>
              <a:gd name="T48" fmla="*/ 262 w 915"/>
              <a:gd name="T49" fmla="*/ 909 h 1088"/>
              <a:gd name="T50" fmla="*/ 222 w 915"/>
              <a:gd name="T51" fmla="*/ 949 h 1088"/>
              <a:gd name="T52" fmla="*/ 222 w 915"/>
              <a:gd name="T53" fmla="*/ 1048 h 1088"/>
              <a:gd name="T54" fmla="*/ 262 w 915"/>
              <a:gd name="T55" fmla="*/ 1088 h 1088"/>
              <a:gd name="T56" fmla="*/ 832 w 915"/>
              <a:gd name="T57" fmla="*/ 1088 h 1088"/>
              <a:gd name="T58" fmla="*/ 309 w 915"/>
              <a:gd name="T59" fmla="*/ 909 h 1088"/>
              <a:gd name="T60" fmla="*/ 299 w 915"/>
              <a:gd name="T61" fmla="*/ 836 h 1088"/>
              <a:gd name="T62" fmla="*/ 112 w 915"/>
              <a:gd name="T63" fmla="*/ 665 h 1088"/>
              <a:gd name="T64" fmla="*/ 110 w 915"/>
              <a:gd name="T65" fmla="*/ 664 h 1088"/>
              <a:gd name="T66" fmla="*/ 40 w 915"/>
              <a:gd name="T67" fmla="*/ 593 h 1088"/>
              <a:gd name="T68" fmla="*/ 60 w 915"/>
              <a:gd name="T69" fmla="*/ 559 h 1088"/>
              <a:gd name="T70" fmla="*/ 255 w 915"/>
              <a:gd name="T71" fmla="*/ 610 h 1088"/>
              <a:gd name="T72" fmla="*/ 271 w 915"/>
              <a:gd name="T73" fmla="*/ 619 h 1088"/>
              <a:gd name="T74" fmla="*/ 282 w 915"/>
              <a:gd name="T75" fmla="*/ 605 h 1088"/>
              <a:gd name="T76" fmla="*/ 300 w 915"/>
              <a:gd name="T77" fmla="*/ 525 h 1088"/>
              <a:gd name="T78" fmla="*/ 300 w 915"/>
              <a:gd name="T79" fmla="*/ 98 h 1088"/>
              <a:gd name="T80" fmla="*/ 357 w 915"/>
              <a:gd name="T81" fmla="*/ 40 h 1088"/>
              <a:gd name="T82" fmla="*/ 415 w 915"/>
              <a:gd name="T83" fmla="*/ 98 h 1088"/>
              <a:gd name="T84" fmla="*/ 415 w 915"/>
              <a:gd name="T85" fmla="*/ 307 h 1088"/>
              <a:gd name="T86" fmla="*/ 414 w 915"/>
              <a:gd name="T87" fmla="*/ 312 h 1088"/>
              <a:gd name="T88" fmla="*/ 414 w 915"/>
              <a:gd name="T89" fmla="*/ 413 h 1088"/>
              <a:gd name="T90" fmla="*/ 434 w 915"/>
              <a:gd name="T91" fmla="*/ 433 h 1088"/>
              <a:gd name="T92" fmla="*/ 454 w 915"/>
              <a:gd name="T93" fmla="*/ 413 h 1088"/>
              <a:gd name="T94" fmla="*/ 454 w 915"/>
              <a:gd name="T95" fmla="*/ 405 h 1088"/>
              <a:gd name="T96" fmla="*/ 455 w 915"/>
              <a:gd name="T97" fmla="*/ 405 h 1088"/>
              <a:gd name="T98" fmla="*/ 455 w 915"/>
              <a:gd name="T99" fmla="*/ 398 h 1088"/>
              <a:gd name="T100" fmla="*/ 456 w 915"/>
              <a:gd name="T101" fmla="*/ 396 h 1088"/>
              <a:gd name="T102" fmla="*/ 583 w 915"/>
              <a:gd name="T103" fmla="*/ 372 h 1088"/>
              <a:gd name="T104" fmla="*/ 586 w 915"/>
              <a:gd name="T105" fmla="*/ 373 h 1088"/>
              <a:gd name="T106" fmla="*/ 598 w 915"/>
              <a:gd name="T107" fmla="*/ 375 h 1088"/>
              <a:gd name="T108" fmla="*/ 734 w 915"/>
              <a:gd name="T109" fmla="*/ 424 h 1088"/>
              <a:gd name="T110" fmla="*/ 736 w 915"/>
              <a:gd name="T111" fmla="*/ 426 h 1088"/>
              <a:gd name="T112" fmla="*/ 786 w 915"/>
              <a:gd name="T113" fmla="*/ 445 h 1088"/>
              <a:gd name="T114" fmla="*/ 861 w 915"/>
              <a:gd name="T115" fmla="*/ 514 h 1088"/>
              <a:gd name="T116" fmla="*/ 844 w 915"/>
              <a:gd name="T117" fmla="*/ 750 h 1088"/>
              <a:gd name="T118" fmla="*/ 815 w 915"/>
              <a:gd name="T119" fmla="*/ 813 h 1088"/>
              <a:gd name="T120" fmla="*/ 785 w 915"/>
              <a:gd name="T121" fmla="*/ 909 h 1088"/>
              <a:gd name="T122" fmla="*/ 309 w 915"/>
              <a:gd name="T123" fmla="*/ 909 h 1088"/>
              <a:gd name="T124" fmla="*/ 309 w 915"/>
              <a:gd name="T125" fmla="*/ 909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5" h="1088">
                <a:moveTo>
                  <a:pt x="832" y="1088"/>
                </a:moveTo>
                <a:cubicBezTo>
                  <a:pt x="854" y="1088"/>
                  <a:pt x="872" y="1070"/>
                  <a:pt x="872" y="1048"/>
                </a:cubicBezTo>
                <a:lnTo>
                  <a:pt x="872" y="949"/>
                </a:lnTo>
                <a:cubicBezTo>
                  <a:pt x="872" y="927"/>
                  <a:pt x="854" y="909"/>
                  <a:pt x="832" y="909"/>
                </a:cubicBezTo>
                <a:lnTo>
                  <a:pt x="826" y="909"/>
                </a:lnTo>
                <a:cubicBezTo>
                  <a:pt x="829" y="868"/>
                  <a:pt x="837" y="854"/>
                  <a:pt x="849" y="833"/>
                </a:cubicBezTo>
                <a:cubicBezTo>
                  <a:pt x="858" y="817"/>
                  <a:pt x="870" y="798"/>
                  <a:pt x="882" y="764"/>
                </a:cubicBezTo>
                <a:cubicBezTo>
                  <a:pt x="915" y="673"/>
                  <a:pt x="902" y="516"/>
                  <a:pt x="901" y="509"/>
                </a:cubicBezTo>
                <a:lnTo>
                  <a:pt x="901" y="507"/>
                </a:lnTo>
                <a:cubicBezTo>
                  <a:pt x="886" y="426"/>
                  <a:pt x="831" y="414"/>
                  <a:pt x="795" y="406"/>
                </a:cubicBezTo>
                <a:cubicBezTo>
                  <a:pt x="781" y="403"/>
                  <a:pt x="768" y="400"/>
                  <a:pt x="761" y="395"/>
                </a:cubicBezTo>
                <a:cubicBezTo>
                  <a:pt x="725" y="360"/>
                  <a:pt x="686" y="345"/>
                  <a:pt x="654" y="339"/>
                </a:cubicBezTo>
                <a:cubicBezTo>
                  <a:pt x="633" y="339"/>
                  <a:pt x="612" y="337"/>
                  <a:pt x="590" y="332"/>
                </a:cubicBezTo>
                <a:cubicBezTo>
                  <a:pt x="569" y="326"/>
                  <a:pt x="507" y="312"/>
                  <a:pt x="455" y="345"/>
                </a:cubicBezTo>
                <a:cubicBezTo>
                  <a:pt x="455" y="257"/>
                  <a:pt x="454" y="101"/>
                  <a:pt x="454" y="82"/>
                </a:cubicBezTo>
                <a:cubicBezTo>
                  <a:pt x="454" y="49"/>
                  <a:pt x="415" y="19"/>
                  <a:pt x="415" y="19"/>
                </a:cubicBezTo>
                <a:cubicBezTo>
                  <a:pt x="399" y="7"/>
                  <a:pt x="379" y="0"/>
                  <a:pt x="357" y="0"/>
                </a:cubicBezTo>
                <a:cubicBezTo>
                  <a:pt x="304" y="0"/>
                  <a:pt x="260" y="44"/>
                  <a:pt x="260" y="98"/>
                </a:cubicBezTo>
                <a:lnTo>
                  <a:pt x="260" y="525"/>
                </a:lnTo>
                <a:cubicBezTo>
                  <a:pt x="260" y="543"/>
                  <a:pt x="258" y="556"/>
                  <a:pt x="255" y="565"/>
                </a:cubicBezTo>
                <a:cubicBezTo>
                  <a:pt x="156" y="512"/>
                  <a:pt x="83" y="499"/>
                  <a:pt x="39" y="525"/>
                </a:cubicBezTo>
                <a:cubicBezTo>
                  <a:pt x="0" y="548"/>
                  <a:pt x="0" y="591"/>
                  <a:pt x="0" y="593"/>
                </a:cubicBezTo>
                <a:cubicBezTo>
                  <a:pt x="0" y="665"/>
                  <a:pt x="84" y="697"/>
                  <a:pt x="96" y="701"/>
                </a:cubicBezTo>
                <a:cubicBezTo>
                  <a:pt x="256" y="776"/>
                  <a:pt x="273" y="863"/>
                  <a:pt x="269" y="909"/>
                </a:cubicBezTo>
                <a:lnTo>
                  <a:pt x="262" y="909"/>
                </a:lnTo>
                <a:cubicBezTo>
                  <a:pt x="240" y="909"/>
                  <a:pt x="222" y="927"/>
                  <a:pt x="222" y="949"/>
                </a:cubicBezTo>
                <a:lnTo>
                  <a:pt x="222" y="1048"/>
                </a:lnTo>
                <a:cubicBezTo>
                  <a:pt x="222" y="1070"/>
                  <a:pt x="240" y="1088"/>
                  <a:pt x="262" y="1088"/>
                </a:cubicBezTo>
                <a:lnTo>
                  <a:pt x="832" y="1088"/>
                </a:lnTo>
                <a:close/>
                <a:moveTo>
                  <a:pt x="309" y="909"/>
                </a:moveTo>
                <a:cubicBezTo>
                  <a:pt x="310" y="889"/>
                  <a:pt x="309" y="864"/>
                  <a:pt x="299" y="836"/>
                </a:cubicBezTo>
                <a:cubicBezTo>
                  <a:pt x="274" y="768"/>
                  <a:pt x="211" y="711"/>
                  <a:pt x="112" y="665"/>
                </a:cubicBezTo>
                <a:lnTo>
                  <a:pt x="110" y="664"/>
                </a:lnTo>
                <a:cubicBezTo>
                  <a:pt x="109" y="664"/>
                  <a:pt x="40" y="639"/>
                  <a:pt x="40" y="593"/>
                </a:cubicBezTo>
                <a:cubicBezTo>
                  <a:pt x="40" y="593"/>
                  <a:pt x="40" y="571"/>
                  <a:pt x="60" y="559"/>
                </a:cubicBezTo>
                <a:cubicBezTo>
                  <a:pt x="79" y="548"/>
                  <a:pt x="129" y="540"/>
                  <a:pt x="255" y="610"/>
                </a:cubicBezTo>
                <a:lnTo>
                  <a:pt x="271" y="619"/>
                </a:lnTo>
                <a:lnTo>
                  <a:pt x="282" y="605"/>
                </a:lnTo>
                <a:cubicBezTo>
                  <a:pt x="283" y="602"/>
                  <a:pt x="300" y="577"/>
                  <a:pt x="300" y="525"/>
                </a:cubicBezTo>
                <a:lnTo>
                  <a:pt x="300" y="98"/>
                </a:lnTo>
                <a:cubicBezTo>
                  <a:pt x="300" y="66"/>
                  <a:pt x="326" y="40"/>
                  <a:pt x="357" y="40"/>
                </a:cubicBezTo>
                <a:cubicBezTo>
                  <a:pt x="389" y="40"/>
                  <a:pt x="415" y="66"/>
                  <a:pt x="415" y="98"/>
                </a:cubicBezTo>
                <a:lnTo>
                  <a:pt x="415" y="307"/>
                </a:lnTo>
                <a:cubicBezTo>
                  <a:pt x="415" y="309"/>
                  <a:pt x="414" y="310"/>
                  <a:pt x="414" y="312"/>
                </a:cubicBezTo>
                <a:lnTo>
                  <a:pt x="414" y="413"/>
                </a:lnTo>
                <a:cubicBezTo>
                  <a:pt x="414" y="424"/>
                  <a:pt x="423" y="433"/>
                  <a:pt x="434" y="433"/>
                </a:cubicBezTo>
                <a:cubicBezTo>
                  <a:pt x="445" y="433"/>
                  <a:pt x="454" y="424"/>
                  <a:pt x="454" y="413"/>
                </a:cubicBezTo>
                <a:lnTo>
                  <a:pt x="454" y="405"/>
                </a:lnTo>
                <a:lnTo>
                  <a:pt x="455" y="405"/>
                </a:lnTo>
                <a:lnTo>
                  <a:pt x="455" y="398"/>
                </a:lnTo>
                <a:cubicBezTo>
                  <a:pt x="455" y="397"/>
                  <a:pt x="456" y="397"/>
                  <a:pt x="456" y="396"/>
                </a:cubicBezTo>
                <a:cubicBezTo>
                  <a:pt x="502" y="342"/>
                  <a:pt x="582" y="372"/>
                  <a:pt x="583" y="372"/>
                </a:cubicBezTo>
                <a:cubicBezTo>
                  <a:pt x="584" y="372"/>
                  <a:pt x="585" y="373"/>
                  <a:pt x="586" y="373"/>
                </a:cubicBezTo>
                <a:cubicBezTo>
                  <a:pt x="589" y="375"/>
                  <a:pt x="593" y="375"/>
                  <a:pt x="598" y="375"/>
                </a:cubicBezTo>
                <a:cubicBezTo>
                  <a:pt x="601" y="374"/>
                  <a:pt x="674" y="365"/>
                  <a:pt x="734" y="424"/>
                </a:cubicBezTo>
                <a:lnTo>
                  <a:pt x="736" y="426"/>
                </a:lnTo>
                <a:cubicBezTo>
                  <a:pt x="750" y="437"/>
                  <a:pt x="768" y="441"/>
                  <a:pt x="786" y="445"/>
                </a:cubicBezTo>
                <a:cubicBezTo>
                  <a:pt x="821" y="453"/>
                  <a:pt x="851" y="459"/>
                  <a:pt x="861" y="514"/>
                </a:cubicBezTo>
                <a:cubicBezTo>
                  <a:pt x="862" y="527"/>
                  <a:pt x="873" y="671"/>
                  <a:pt x="844" y="750"/>
                </a:cubicBezTo>
                <a:cubicBezTo>
                  <a:pt x="833" y="781"/>
                  <a:pt x="823" y="798"/>
                  <a:pt x="815" y="813"/>
                </a:cubicBezTo>
                <a:cubicBezTo>
                  <a:pt x="799" y="840"/>
                  <a:pt x="789" y="859"/>
                  <a:pt x="785" y="909"/>
                </a:cubicBezTo>
                <a:lnTo>
                  <a:pt x="309" y="909"/>
                </a:lnTo>
                <a:lnTo>
                  <a:pt x="309" y="9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pointing-hand_231700"/>
          <p:cNvSpPr>
            <a:spLocks noChangeAspect="1"/>
          </p:cNvSpPr>
          <p:nvPr/>
        </p:nvSpPr>
        <p:spPr bwMode="auto">
          <a:xfrm>
            <a:off x="12751223" y="3853586"/>
            <a:ext cx="462643" cy="609685"/>
          </a:xfrm>
          <a:custGeom>
            <a:avLst/>
            <a:gdLst>
              <a:gd name="T0" fmla="*/ 4852 w 5144"/>
              <a:gd name="T1" fmla="*/ 3462 h 6790"/>
              <a:gd name="T2" fmla="*/ 4815 w 5144"/>
              <a:gd name="T3" fmla="*/ 3023 h 6790"/>
              <a:gd name="T4" fmla="*/ 4442 w 5144"/>
              <a:gd name="T5" fmla="*/ 2736 h 6790"/>
              <a:gd name="T6" fmla="*/ 4376 w 5144"/>
              <a:gd name="T7" fmla="*/ 2036 h 6790"/>
              <a:gd name="T8" fmla="*/ 4986 w 5144"/>
              <a:gd name="T9" fmla="*/ 1000 h 6790"/>
              <a:gd name="T10" fmla="*/ 4986 w 5144"/>
              <a:gd name="T11" fmla="*/ 220 h 6790"/>
              <a:gd name="T12" fmla="*/ 1780 w 5144"/>
              <a:gd name="T13" fmla="*/ 2645 h 6790"/>
              <a:gd name="T14" fmla="*/ 878 w 5144"/>
              <a:gd name="T15" fmla="*/ 3036 h 6790"/>
              <a:gd name="T16" fmla="*/ 195 w 5144"/>
              <a:gd name="T17" fmla="*/ 4413 h 6790"/>
              <a:gd name="T18" fmla="*/ 1755 w 5144"/>
              <a:gd name="T19" fmla="*/ 6644 h 6790"/>
              <a:gd name="T20" fmla="*/ 2438 w 5144"/>
              <a:gd name="T21" fmla="*/ 6644 h 6790"/>
              <a:gd name="T22" fmla="*/ 4072 w 5144"/>
              <a:gd name="T23" fmla="*/ 5535 h 6790"/>
              <a:gd name="T24" fmla="*/ 4745 w 5144"/>
              <a:gd name="T25" fmla="*/ 4643 h 6790"/>
              <a:gd name="T26" fmla="*/ 4720 w 5144"/>
              <a:gd name="T27" fmla="*/ 3668 h 6790"/>
              <a:gd name="T28" fmla="*/ 3828 w 5144"/>
              <a:gd name="T29" fmla="*/ 3194 h 6790"/>
              <a:gd name="T30" fmla="*/ 4425 w 5144"/>
              <a:gd name="T31" fmla="*/ 2999 h 6790"/>
              <a:gd name="T32" fmla="*/ 4608 w 5144"/>
              <a:gd name="T33" fmla="*/ 3170 h 6790"/>
              <a:gd name="T34" fmla="*/ 4620 w 5144"/>
              <a:gd name="T35" fmla="*/ 3365 h 6790"/>
              <a:gd name="T36" fmla="*/ 4242 w 5144"/>
              <a:gd name="T37" fmla="*/ 3645 h 6790"/>
              <a:gd name="T38" fmla="*/ 3097 w 5144"/>
              <a:gd name="T39" fmla="*/ 4225 h 6790"/>
              <a:gd name="T40" fmla="*/ 2743 w 5144"/>
              <a:gd name="T41" fmla="*/ 4047 h 6790"/>
              <a:gd name="T42" fmla="*/ 3487 w 5144"/>
              <a:gd name="T43" fmla="*/ 3840 h 6790"/>
              <a:gd name="T44" fmla="*/ 4364 w 5144"/>
              <a:gd name="T45" fmla="*/ 3889 h 6790"/>
              <a:gd name="T46" fmla="*/ 4742 w 5144"/>
              <a:gd name="T47" fmla="*/ 4011 h 6790"/>
              <a:gd name="T48" fmla="*/ 4596 w 5144"/>
              <a:gd name="T49" fmla="*/ 4425 h 6790"/>
              <a:gd name="T50" fmla="*/ 3413 w 5144"/>
              <a:gd name="T51" fmla="*/ 5010 h 6790"/>
              <a:gd name="T52" fmla="*/ 3157 w 5144"/>
              <a:gd name="T53" fmla="*/ 4474 h 6790"/>
              <a:gd name="T54" fmla="*/ 4291 w 5144"/>
              <a:gd name="T55" fmla="*/ 2414 h 6790"/>
              <a:gd name="T56" fmla="*/ 4169 w 5144"/>
              <a:gd name="T57" fmla="*/ 2670 h 6790"/>
              <a:gd name="T58" fmla="*/ 3932 w 5144"/>
              <a:gd name="T59" fmla="*/ 2857 h 6790"/>
              <a:gd name="T60" fmla="*/ 3625 w 5144"/>
              <a:gd name="T61" fmla="*/ 3004 h 6790"/>
              <a:gd name="T62" fmla="*/ 3136 w 5144"/>
              <a:gd name="T63" fmla="*/ 2813 h 6790"/>
              <a:gd name="T64" fmla="*/ 3974 w 5144"/>
              <a:gd name="T65" fmla="*/ 2109 h 6790"/>
              <a:gd name="T66" fmla="*/ 4376 w 5144"/>
              <a:gd name="T67" fmla="*/ 390 h 6790"/>
              <a:gd name="T68" fmla="*/ 4815 w 5144"/>
              <a:gd name="T69" fmla="*/ 390 h 6790"/>
              <a:gd name="T70" fmla="*/ 4791 w 5144"/>
              <a:gd name="T71" fmla="*/ 817 h 6790"/>
              <a:gd name="T72" fmla="*/ 3584 w 5144"/>
              <a:gd name="T73" fmla="*/ 2024 h 6790"/>
              <a:gd name="T74" fmla="*/ 2842 w 5144"/>
              <a:gd name="T75" fmla="*/ 2767 h 6790"/>
              <a:gd name="T76" fmla="*/ 4376 w 5144"/>
              <a:gd name="T77" fmla="*/ 390 h 6790"/>
              <a:gd name="T78" fmla="*/ 2682 w 5144"/>
              <a:gd name="T79" fmla="*/ 6095 h 6790"/>
              <a:gd name="T80" fmla="*/ 2267 w 5144"/>
              <a:gd name="T81" fmla="*/ 6473 h 6790"/>
              <a:gd name="T82" fmla="*/ 366 w 5144"/>
              <a:gd name="T83" fmla="*/ 4913 h 6790"/>
              <a:gd name="T84" fmla="*/ 719 w 5144"/>
              <a:gd name="T85" fmla="*/ 4230 h 6790"/>
              <a:gd name="T86" fmla="*/ 1048 w 5144"/>
              <a:gd name="T87" fmla="*/ 3206 h 6790"/>
              <a:gd name="T88" fmla="*/ 1829 w 5144"/>
              <a:gd name="T89" fmla="*/ 2889 h 6790"/>
              <a:gd name="T90" fmla="*/ 2086 w 5144"/>
              <a:gd name="T91" fmla="*/ 2910 h 6790"/>
              <a:gd name="T92" fmla="*/ 3560 w 5144"/>
              <a:gd name="T93" fmla="*/ 3328 h 6790"/>
              <a:gd name="T94" fmla="*/ 3503 w 5144"/>
              <a:gd name="T95" fmla="*/ 3497 h 6790"/>
              <a:gd name="T96" fmla="*/ 1524 w 5144"/>
              <a:gd name="T97" fmla="*/ 3718 h 6790"/>
              <a:gd name="T98" fmla="*/ 1438 w 5144"/>
              <a:gd name="T99" fmla="*/ 3950 h 6790"/>
              <a:gd name="T100" fmla="*/ 2472 w 5144"/>
              <a:gd name="T101" fmla="*/ 4008 h 6790"/>
              <a:gd name="T102" fmla="*/ 2523 w 5144"/>
              <a:gd name="T103" fmla="*/ 4169 h 6790"/>
              <a:gd name="T104" fmla="*/ 2779 w 5144"/>
              <a:gd name="T105" fmla="*/ 4986 h 6790"/>
              <a:gd name="T106" fmla="*/ 3511 w 5144"/>
              <a:gd name="T107" fmla="*/ 5242 h 6790"/>
              <a:gd name="T108" fmla="*/ 3901 w 5144"/>
              <a:gd name="T109" fmla="*/ 5352 h 6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144" h="6790">
                <a:moveTo>
                  <a:pt x="4720" y="3668"/>
                </a:moveTo>
                <a:cubicBezTo>
                  <a:pt x="4778" y="3611"/>
                  <a:pt x="4823" y="3541"/>
                  <a:pt x="4852" y="3462"/>
                </a:cubicBezTo>
                <a:cubicBezTo>
                  <a:pt x="4901" y="3328"/>
                  <a:pt x="4888" y="3182"/>
                  <a:pt x="4827" y="3048"/>
                </a:cubicBezTo>
                <a:lnTo>
                  <a:pt x="4815" y="3023"/>
                </a:lnTo>
                <a:cubicBezTo>
                  <a:pt x="4754" y="2901"/>
                  <a:pt x="4645" y="2804"/>
                  <a:pt x="4511" y="2755"/>
                </a:cubicBezTo>
                <a:cubicBezTo>
                  <a:pt x="4488" y="2747"/>
                  <a:pt x="4465" y="2741"/>
                  <a:pt x="4442" y="2736"/>
                </a:cubicBezTo>
                <a:cubicBezTo>
                  <a:pt x="4500" y="2640"/>
                  <a:pt x="4535" y="2533"/>
                  <a:pt x="4535" y="2426"/>
                </a:cubicBezTo>
                <a:cubicBezTo>
                  <a:pt x="4535" y="2280"/>
                  <a:pt x="4474" y="2133"/>
                  <a:pt x="4376" y="2036"/>
                </a:cubicBezTo>
                <a:cubicBezTo>
                  <a:pt x="4303" y="1963"/>
                  <a:pt x="4206" y="1914"/>
                  <a:pt x="4096" y="1890"/>
                </a:cubicBezTo>
                <a:lnTo>
                  <a:pt x="4986" y="1000"/>
                </a:lnTo>
                <a:cubicBezTo>
                  <a:pt x="5083" y="890"/>
                  <a:pt x="5144" y="756"/>
                  <a:pt x="5144" y="610"/>
                </a:cubicBezTo>
                <a:cubicBezTo>
                  <a:pt x="5144" y="463"/>
                  <a:pt x="5096" y="317"/>
                  <a:pt x="4986" y="220"/>
                </a:cubicBezTo>
                <a:cubicBezTo>
                  <a:pt x="4767" y="0"/>
                  <a:pt x="4425" y="0"/>
                  <a:pt x="4206" y="220"/>
                </a:cubicBezTo>
                <a:lnTo>
                  <a:pt x="1780" y="2645"/>
                </a:lnTo>
                <a:cubicBezTo>
                  <a:pt x="1365" y="2585"/>
                  <a:pt x="1158" y="2755"/>
                  <a:pt x="890" y="3023"/>
                </a:cubicBezTo>
                <a:lnTo>
                  <a:pt x="878" y="3036"/>
                </a:lnTo>
                <a:cubicBezTo>
                  <a:pt x="512" y="3401"/>
                  <a:pt x="500" y="3938"/>
                  <a:pt x="500" y="4108"/>
                </a:cubicBezTo>
                <a:lnTo>
                  <a:pt x="195" y="4413"/>
                </a:lnTo>
                <a:cubicBezTo>
                  <a:pt x="0" y="4596"/>
                  <a:pt x="0" y="4901"/>
                  <a:pt x="195" y="5096"/>
                </a:cubicBezTo>
                <a:lnTo>
                  <a:pt x="1755" y="6644"/>
                </a:lnTo>
                <a:cubicBezTo>
                  <a:pt x="1853" y="6741"/>
                  <a:pt x="1975" y="6790"/>
                  <a:pt x="2097" y="6790"/>
                </a:cubicBezTo>
                <a:cubicBezTo>
                  <a:pt x="2219" y="6790"/>
                  <a:pt x="2341" y="6741"/>
                  <a:pt x="2438" y="6644"/>
                </a:cubicBezTo>
                <a:lnTo>
                  <a:pt x="2755" y="6339"/>
                </a:lnTo>
                <a:cubicBezTo>
                  <a:pt x="3340" y="6254"/>
                  <a:pt x="3474" y="6132"/>
                  <a:pt x="4072" y="5535"/>
                </a:cubicBezTo>
                <a:cubicBezTo>
                  <a:pt x="4389" y="5218"/>
                  <a:pt x="4669" y="4767"/>
                  <a:pt x="4742" y="4645"/>
                </a:cubicBezTo>
                <a:cubicBezTo>
                  <a:pt x="4743" y="4644"/>
                  <a:pt x="4744" y="4644"/>
                  <a:pt x="4745" y="4643"/>
                </a:cubicBezTo>
                <a:cubicBezTo>
                  <a:pt x="5005" y="4501"/>
                  <a:pt x="5103" y="4185"/>
                  <a:pt x="4974" y="3925"/>
                </a:cubicBezTo>
                <a:cubicBezTo>
                  <a:pt x="4917" y="3808"/>
                  <a:pt x="4827" y="3720"/>
                  <a:pt x="4720" y="3668"/>
                </a:cubicBezTo>
                <a:close/>
                <a:moveTo>
                  <a:pt x="3487" y="3840"/>
                </a:moveTo>
                <a:cubicBezTo>
                  <a:pt x="3706" y="3743"/>
                  <a:pt x="3864" y="3438"/>
                  <a:pt x="3828" y="3194"/>
                </a:cubicBezTo>
                <a:lnTo>
                  <a:pt x="4206" y="3011"/>
                </a:lnTo>
                <a:cubicBezTo>
                  <a:pt x="4267" y="2975"/>
                  <a:pt x="4352" y="2975"/>
                  <a:pt x="4425" y="2999"/>
                </a:cubicBezTo>
                <a:cubicBezTo>
                  <a:pt x="4498" y="3023"/>
                  <a:pt x="4559" y="3072"/>
                  <a:pt x="4596" y="3145"/>
                </a:cubicBezTo>
                <a:lnTo>
                  <a:pt x="4608" y="3170"/>
                </a:lnTo>
                <a:cubicBezTo>
                  <a:pt x="4626" y="3200"/>
                  <a:pt x="4635" y="3236"/>
                  <a:pt x="4637" y="3274"/>
                </a:cubicBezTo>
                <a:cubicBezTo>
                  <a:pt x="4636" y="3304"/>
                  <a:pt x="4630" y="3336"/>
                  <a:pt x="4620" y="3365"/>
                </a:cubicBezTo>
                <a:cubicBezTo>
                  <a:pt x="4596" y="3438"/>
                  <a:pt x="4547" y="3499"/>
                  <a:pt x="4474" y="3535"/>
                </a:cubicBezTo>
                <a:lnTo>
                  <a:pt x="4242" y="3645"/>
                </a:lnTo>
                <a:cubicBezTo>
                  <a:pt x="4217" y="3655"/>
                  <a:pt x="4198" y="3674"/>
                  <a:pt x="4186" y="3697"/>
                </a:cubicBezTo>
                <a:lnTo>
                  <a:pt x="3097" y="4225"/>
                </a:lnTo>
                <a:cubicBezTo>
                  <a:pt x="2963" y="4265"/>
                  <a:pt x="2820" y="4202"/>
                  <a:pt x="2755" y="4072"/>
                </a:cubicBezTo>
                <a:lnTo>
                  <a:pt x="2743" y="4047"/>
                </a:lnTo>
                <a:cubicBezTo>
                  <a:pt x="2731" y="4023"/>
                  <a:pt x="2719" y="4011"/>
                  <a:pt x="2719" y="3986"/>
                </a:cubicBezTo>
                <a:cubicBezTo>
                  <a:pt x="3048" y="3950"/>
                  <a:pt x="3328" y="3889"/>
                  <a:pt x="3487" y="3840"/>
                </a:cubicBezTo>
                <a:close/>
                <a:moveTo>
                  <a:pt x="3157" y="4474"/>
                </a:moveTo>
                <a:lnTo>
                  <a:pt x="4364" y="3889"/>
                </a:lnTo>
                <a:cubicBezTo>
                  <a:pt x="4448" y="3840"/>
                  <a:pt x="4543" y="3843"/>
                  <a:pt x="4623" y="3882"/>
                </a:cubicBezTo>
                <a:cubicBezTo>
                  <a:pt x="4673" y="3915"/>
                  <a:pt x="4715" y="3956"/>
                  <a:pt x="4742" y="4011"/>
                </a:cubicBezTo>
                <a:cubicBezTo>
                  <a:pt x="4779" y="4084"/>
                  <a:pt x="4779" y="4169"/>
                  <a:pt x="4754" y="4242"/>
                </a:cubicBezTo>
                <a:cubicBezTo>
                  <a:pt x="4730" y="4328"/>
                  <a:pt x="4681" y="4389"/>
                  <a:pt x="4596" y="4425"/>
                </a:cubicBezTo>
                <a:cubicBezTo>
                  <a:pt x="4579" y="4434"/>
                  <a:pt x="4568" y="4443"/>
                  <a:pt x="4558" y="4455"/>
                </a:cubicBezTo>
                <a:lnTo>
                  <a:pt x="3413" y="5010"/>
                </a:lnTo>
                <a:cubicBezTo>
                  <a:pt x="3267" y="5096"/>
                  <a:pt x="3084" y="5023"/>
                  <a:pt x="3011" y="4876"/>
                </a:cubicBezTo>
                <a:cubicBezTo>
                  <a:pt x="2926" y="4730"/>
                  <a:pt x="2999" y="4547"/>
                  <a:pt x="3157" y="4474"/>
                </a:cubicBezTo>
                <a:close/>
                <a:moveTo>
                  <a:pt x="4194" y="2194"/>
                </a:moveTo>
                <a:cubicBezTo>
                  <a:pt x="4255" y="2255"/>
                  <a:pt x="4291" y="2329"/>
                  <a:pt x="4291" y="2414"/>
                </a:cubicBezTo>
                <a:cubicBezTo>
                  <a:pt x="4291" y="2499"/>
                  <a:pt x="4267" y="2572"/>
                  <a:pt x="4206" y="2633"/>
                </a:cubicBezTo>
                <a:lnTo>
                  <a:pt x="4169" y="2670"/>
                </a:lnTo>
                <a:lnTo>
                  <a:pt x="3950" y="2841"/>
                </a:lnTo>
                <a:cubicBezTo>
                  <a:pt x="3943" y="2845"/>
                  <a:pt x="3937" y="2851"/>
                  <a:pt x="3932" y="2857"/>
                </a:cubicBezTo>
                <a:lnTo>
                  <a:pt x="3633" y="2999"/>
                </a:lnTo>
                <a:cubicBezTo>
                  <a:pt x="3630" y="3001"/>
                  <a:pt x="3627" y="3002"/>
                  <a:pt x="3625" y="3004"/>
                </a:cubicBezTo>
                <a:cubicBezTo>
                  <a:pt x="3539" y="2933"/>
                  <a:pt x="3411" y="2868"/>
                  <a:pt x="3218" y="2828"/>
                </a:cubicBezTo>
                <a:cubicBezTo>
                  <a:pt x="3195" y="2824"/>
                  <a:pt x="3167" y="2819"/>
                  <a:pt x="3136" y="2813"/>
                </a:cubicBezTo>
                <a:lnTo>
                  <a:pt x="3767" y="2182"/>
                </a:lnTo>
                <a:cubicBezTo>
                  <a:pt x="3828" y="2133"/>
                  <a:pt x="3901" y="2109"/>
                  <a:pt x="3974" y="2109"/>
                </a:cubicBezTo>
                <a:cubicBezTo>
                  <a:pt x="4059" y="2109"/>
                  <a:pt x="4133" y="2133"/>
                  <a:pt x="4194" y="2194"/>
                </a:cubicBezTo>
                <a:close/>
                <a:moveTo>
                  <a:pt x="4376" y="390"/>
                </a:moveTo>
                <a:cubicBezTo>
                  <a:pt x="4437" y="341"/>
                  <a:pt x="4511" y="305"/>
                  <a:pt x="4596" y="305"/>
                </a:cubicBezTo>
                <a:cubicBezTo>
                  <a:pt x="4681" y="305"/>
                  <a:pt x="4754" y="341"/>
                  <a:pt x="4815" y="390"/>
                </a:cubicBezTo>
                <a:cubicBezTo>
                  <a:pt x="4864" y="451"/>
                  <a:pt x="4901" y="524"/>
                  <a:pt x="4901" y="610"/>
                </a:cubicBezTo>
                <a:cubicBezTo>
                  <a:pt x="4901" y="695"/>
                  <a:pt x="4864" y="768"/>
                  <a:pt x="4791" y="817"/>
                </a:cubicBezTo>
                <a:lnTo>
                  <a:pt x="3596" y="2012"/>
                </a:lnTo>
                <a:lnTo>
                  <a:pt x="3584" y="2024"/>
                </a:lnTo>
                <a:lnTo>
                  <a:pt x="2853" y="2755"/>
                </a:lnTo>
                <a:cubicBezTo>
                  <a:pt x="2849" y="2759"/>
                  <a:pt x="2845" y="2763"/>
                  <a:pt x="2842" y="2767"/>
                </a:cubicBezTo>
                <a:cubicBezTo>
                  <a:pt x="2624" y="2736"/>
                  <a:pt x="2359" y="2700"/>
                  <a:pt x="2111" y="2668"/>
                </a:cubicBezTo>
                <a:lnTo>
                  <a:pt x="4376" y="390"/>
                </a:lnTo>
                <a:close/>
                <a:moveTo>
                  <a:pt x="3901" y="5352"/>
                </a:moveTo>
                <a:cubicBezTo>
                  <a:pt x="3304" y="5961"/>
                  <a:pt x="3231" y="6022"/>
                  <a:pt x="2682" y="6095"/>
                </a:cubicBezTo>
                <a:cubicBezTo>
                  <a:pt x="2658" y="6108"/>
                  <a:pt x="2633" y="6120"/>
                  <a:pt x="2609" y="6144"/>
                </a:cubicBezTo>
                <a:lnTo>
                  <a:pt x="2267" y="6473"/>
                </a:lnTo>
                <a:cubicBezTo>
                  <a:pt x="2170" y="6559"/>
                  <a:pt x="2024" y="6571"/>
                  <a:pt x="1926" y="6473"/>
                </a:cubicBezTo>
                <a:lnTo>
                  <a:pt x="366" y="4913"/>
                </a:lnTo>
                <a:cubicBezTo>
                  <a:pt x="268" y="4815"/>
                  <a:pt x="268" y="4669"/>
                  <a:pt x="366" y="4572"/>
                </a:cubicBezTo>
                <a:lnTo>
                  <a:pt x="719" y="4230"/>
                </a:lnTo>
                <a:cubicBezTo>
                  <a:pt x="744" y="4206"/>
                  <a:pt x="756" y="4169"/>
                  <a:pt x="756" y="4133"/>
                </a:cubicBezTo>
                <a:cubicBezTo>
                  <a:pt x="756" y="4133"/>
                  <a:pt x="707" y="3572"/>
                  <a:pt x="1048" y="3206"/>
                </a:cubicBezTo>
                <a:cubicBezTo>
                  <a:pt x="1329" y="2938"/>
                  <a:pt x="1463" y="2828"/>
                  <a:pt x="1816" y="2889"/>
                </a:cubicBezTo>
                <a:lnTo>
                  <a:pt x="1829" y="2889"/>
                </a:lnTo>
                <a:lnTo>
                  <a:pt x="2036" y="2914"/>
                </a:lnTo>
                <a:cubicBezTo>
                  <a:pt x="2054" y="2917"/>
                  <a:pt x="2071" y="2915"/>
                  <a:pt x="2086" y="2910"/>
                </a:cubicBezTo>
                <a:cubicBezTo>
                  <a:pt x="2530" y="2966"/>
                  <a:pt x="2990" y="3032"/>
                  <a:pt x="3182" y="3072"/>
                </a:cubicBezTo>
                <a:cubicBezTo>
                  <a:pt x="3413" y="3121"/>
                  <a:pt x="3547" y="3206"/>
                  <a:pt x="3560" y="3328"/>
                </a:cubicBezTo>
                <a:cubicBezTo>
                  <a:pt x="3564" y="3361"/>
                  <a:pt x="3558" y="3396"/>
                  <a:pt x="3544" y="3429"/>
                </a:cubicBezTo>
                <a:cubicBezTo>
                  <a:pt x="3532" y="3453"/>
                  <a:pt x="3518" y="3476"/>
                  <a:pt x="3503" y="3497"/>
                </a:cubicBezTo>
                <a:cubicBezTo>
                  <a:pt x="3473" y="3533"/>
                  <a:pt x="3434" y="3564"/>
                  <a:pt x="3389" y="3584"/>
                </a:cubicBezTo>
                <a:cubicBezTo>
                  <a:pt x="2987" y="3767"/>
                  <a:pt x="1792" y="3828"/>
                  <a:pt x="1524" y="3718"/>
                </a:cubicBezTo>
                <a:cubicBezTo>
                  <a:pt x="1463" y="3694"/>
                  <a:pt x="1390" y="3730"/>
                  <a:pt x="1365" y="3791"/>
                </a:cubicBezTo>
                <a:cubicBezTo>
                  <a:pt x="1341" y="3852"/>
                  <a:pt x="1378" y="3925"/>
                  <a:pt x="1438" y="3950"/>
                </a:cubicBezTo>
                <a:cubicBezTo>
                  <a:pt x="1548" y="3999"/>
                  <a:pt x="1780" y="4023"/>
                  <a:pt x="2048" y="4023"/>
                </a:cubicBezTo>
                <a:cubicBezTo>
                  <a:pt x="2184" y="4023"/>
                  <a:pt x="2328" y="4018"/>
                  <a:pt x="2472" y="4008"/>
                </a:cubicBezTo>
                <a:cubicBezTo>
                  <a:pt x="2480" y="4059"/>
                  <a:pt x="2492" y="4107"/>
                  <a:pt x="2511" y="4145"/>
                </a:cubicBezTo>
                <a:lnTo>
                  <a:pt x="2523" y="4169"/>
                </a:lnTo>
                <a:cubicBezTo>
                  <a:pt x="2588" y="4299"/>
                  <a:pt x="2697" y="4391"/>
                  <a:pt x="2819" y="4438"/>
                </a:cubicBezTo>
                <a:cubicBezTo>
                  <a:pt x="2710" y="4596"/>
                  <a:pt x="2689" y="4805"/>
                  <a:pt x="2779" y="4986"/>
                </a:cubicBezTo>
                <a:cubicBezTo>
                  <a:pt x="2877" y="5181"/>
                  <a:pt x="3072" y="5291"/>
                  <a:pt x="3279" y="5291"/>
                </a:cubicBezTo>
                <a:cubicBezTo>
                  <a:pt x="3365" y="5291"/>
                  <a:pt x="3438" y="5266"/>
                  <a:pt x="3511" y="5242"/>
                </a:cubicBezTo>
                <a:lnTo>
                  <a:pt x="4306" y="4857"/>
                </a:lnTo>
                <a:cubicBezTo>
                  <a:pt x="4193" y="5018"/>
                  <a:pt x="4050" y="5202"/>
                  <a:pt x="3901" y="53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96" y="1814191"/>
            <a:ext cx="4010585" cy="3886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754593" y="1658077"/>
            <a:ext cx="1406990" cy="422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圖片 16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08" y="1814191"/>
            <a:ext cx="4731638" cy="201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圖片 18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08" y="4136622"/>
            <a:ext cx="4730400" cy="1574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手繪多邊形 14">
            <a:hlinkClick r:id="rId6"/>
          </p:cNvPr>
          <p:cNvSpPr>
            <a:spLocks noChangeAspect="1"/>
          </p:cNvSpPr>
          <p:nvPr/>
        </p:nvSpPr>
        <p:spPr bwMode="auto">
          <a:xfrm>
            <a:off x="2997726" y="4452983"/>
            <a:ext cx="326968" cy="420929"/>
          </a:xfrm>
          <a:custGeom>
            <a:avLst/>
            <a:gdLst>
              <a:gd name="connsiteX0" fmla="*/ 231380 w 881875"/>
              <a:gd name="connsiteY0" fmla="*/ 76749 h 1135300"/>
              <a:gd name="connsiteX1" fmla="*/ 156769 w 881875"/>
              <a:gd name="connsiteY1" fmla="*/ 151253 h 1135300"/>
              <a:gd name="connsiteX2" fmla="*/ 156769 w 881875"/>
              <a:gd name="connsiteY2" fmla="*/ 704453 h 1135300"/>
              <a:gd name="connsiteX3" fmla="*/ 147186 w 881875"/>
              <a:gd name="connsiteY3" fmla="*/ 716755 h 1135300"/>
              <a:gd name="connsiteX4" fmla="*/ 137147 w 881875"/>
              <a:gd name="connsiteY4" fmla="*/ 704453 h 1135300"/>
              <a:gd name="connsiteX5" fmla="*/ 137147 w 881875"/>
              <a:gd name="connsiteY5" fmla="*/ 616962 h 1135300"/>
              <a:gd name="connsiteX6" fmla="*/ 61169 w 881875"/>
              <a:gd name="connsiteY6" fmla="*/ 692832 h 1135300"/>
              <a:gd name="connsiteX7" fmla="*/ 467074 w 881875"/>
              <a:gd name="connsiteY7" fmla="*/ 1074466 h 1135300"/>
              <a:gd name="connsiteX8" fmla="*/ 820956 w 881875"/>
              <a:gd name="connsiteY8" fmla="*/ 756173 h 1135300"/>
              <a:gd name="connsiteX9" fmla="*/ 820728 w 881875"/>
              <a:gd name="connsiteY9" fmla="*/ 619696 h 1135300"/>
              <a:gd name="connsiteX10" fmla="*/ 746346 w 881875"/>
              <a:gd name="connsiteY10" fmla="*/ 545192 h 1135300"/>
              <a:gd name="connsiteX11" fmla="*/ 673334 w 881875"/>
              <a:gd name="connsiteY11" fmla="*/ 605341 h 1135300"/>
              <a:gd name="connsiteX12" fmla="*/ 673334 w 881875"/>
              <a:gd name="connsiteY12" fmla="*/ 609442 h 1135300"/>
              <a:gd name="connsiteX13" fmla="*/ 661697 w 881875"/>
              <a:gd name="connsiteY13" fmla="*/ 621064 h 1135300"/>
              <a:gd name="connsiteX14" fmla="*/ 650061 w 881875"/>
              <a:gd name="connsiteY14" fmla="*/ 609442 h 1135300"/>
              <a:gd name="connsiteX15" fmla="*/ 649832 w 881875"/>
              <a:gd name="connsiteY15" fmla="*/ 554989 h 1135300"/>
              <a:gd name="connsiteX16" fmla="*/ 575678 w 881875"/>
              <a:gd name="connsiteY16" fmla="*/ 480713 h 1135300"/>
              <a:gd name="connsiteX17" fmla="*/ 501753 w 881875"/>
              <a:gd name="connsiteY17" fmla="*/ 544052 h 1135300"/>
              <a:gd name="connsiteX18" fmla="*/ 501753 w 881875"/>
              <a:gd name="connsiteY18" fmla="*/ 547242 h 1135300"/>
              <a:gd name="connsiteX19" fmla="*/ 489890 w 881875"/>
              <a:gd name="connsiteY19" fmla="*/ 559090 h 1135300"/>
              <a:gd name="connsiteX20" fmla="*/ 478025 w 881875"/>
              <a:gd name="connsiteY20" fmla="*/ 547242 h 1135300"/>
              <a:gd name="connsiteX21" fmla="*/ 478025 w 881875"/>
              <a:gd name="connsiteY21" fmla="*/ 493472 h 1135300"/>
              <a:gd name="connsiteX22" fmla="*/ 403415 w 881875"/>
              <a:gd name="connsiteY22" fmla="*/ 418968 h 1135300"/>
              <a:gd name="connsiteX23" fmla="*/ 329033 w 881875"/>
              <a:gd name="connsiteY23" fmla="*/ 492104 h 1135300"/>
              <a:gd name="connsiteX24" fmla="*/ 329033 w 881875"/>
              <a:gd name="connsiteY24" fmla="*/ 495751 h 1135300"/>
              <a:gd name="connsiteX25" fmla="*/ 316942 w 881875"/>
              <a:gd name="connsiteY25" fmla="*/ 507827 h 1135300"/>
              <a:gd name="connsiteX26" fmla="*/ 304849 w 881875"/>
              <a:gd name="connsiteY26" fmla="*/ 495751 h 1135300"/>
              <a:gd name="connsiteX27" fmla="*/ 304849 w 881875"/>
              <a:gd name="connsiteY27" fmla="*/ 481852 h 1135300"/>
              <a:gd name="connsiteX28" fmla="*/ 304849 w 881875"/>
              <a:gd name="connsiteY28" fmla="*/ 481396 h 1135300"/>
              <a:gd name="connsiteX29" fmla="*/ 305077 w 881875"/>
              <a:gd name="connsiteY29" fmla="*/ 141228 h 1135300"/>
              <a:gd name="connsiteX30" fmla="*/ 231380 w 881875"/>
              <a:gd name="connsiteY30" fmla="*/ 76749 h 1135300"/>
              <a:gd name="connsiteX31" fmla="*/ 231380 w 881875"/>
              <a:gd name="connsiteY31" fmla="*/ 16143 h 1135300"/>
              <a:gd name="connsiteX32" fmla="*/ 365995 w 881875"/>
              <a:gd name="connsiteY32" fmla="*/ 141228 h 1135300"/>
              <a:gd name="connsiteX33" fmla="*/ 365767 w 881875"/>
              <a:gd name="connsiteY33" fmla="*/ 141228 h 1135300"/>
              <a:gd name="connsiteX34" fmla="*/ 365995 w 881875"/>
              <a:gd name="connsiteY34" fmla="*/ 199100 h 1135300"/>
              <a:gd name="connsiteX35" fmla="*/ 365767 w 881875"/>
              <a:gd name="connsiteY35" fmla="*/ 325096 h 1135300"/>
              <a:gd name="connsiteX36" fmla="*/ 365767 w 881875"/>
              <a:gd name="connsiteY36" fmla="*/ 363603 h 1135300"/>
              <a:gd name="connsiteX37" fmla="*/ 403415 w 881875"/>
              <a:gd name="connsiteY37" fmla="*/ 358362 h 1135300"/>
              <a:gd name="connsiteX38" fmla="*/ 522745 w 881875"/>
              <a:gd name="connsiteY38" fmla="*/ 429904 h 1135300"/>
              <a:gd name="connsiteX39" fmla="*/ 575678 w 881875"/>
              <a:gd name="connsiteY39" fmla="*/ 419879 h 1135300"/>
              <a:gd name="connsiteX40" fmla="*/ 696150 w 881875"/>
              <a:gd name="connsiteY40" fmla="*/ 493928 h 1135300"/>
              <a:gd name="connsiteX41" fmla="*/ 746346 w 881875"/>
              <a:gd name="connsiteY41" fmla="*/ 484586 h 1135300"/>
              <a:gd name="connsiteX42" fmla="*/ 881647 w 881875"/>
              <a:gd name="connsiteY42" fmla="*/ 619467 h 1135300"/>
              <a:gd name="connsiteX43" fmla="*/ 881875 w 881875"/>
              <a:gd name="connsiteY43" fmla="*/ 756173 h 1135300"/>
              <a:gd name="connsiteX44" fmla="*/ 805897 w 881875"/>
              <a:gd name="connsiteY44" fmla="*/ 1000647 h 1135300"/>
              <a:gd name="connsiteX45" fmla="*/ 467074 w 881875"/>
              <a:gd name="connsiteY45" fmla="*/ 1135300 h 1135300"/>
              <a:gd name="connsiteX46" fmla="*/ 97447 w 881875"/>
              <a:gd name="connsiteY46" fmla="*/ 1017507 h 1135300"/>
              <a:gd name="connsiteX47" fmla="*/ 477 w 881875"/>
              <a:gd name="connsiteY47" fmla="*/ 691238 h 1135300"/>
              <a:gd name="connsiteX48" fmla="*/ 96077 w 881875"/>
              <a:gd name="connsiteY48" fmla="*/ 562963 h 1135300"/>
              <a:gd name="connsiteX49" fmla="*/ 96077 w 881875"/>
              <a:gd name="connsiteY49" fmla="*/ 151253 h 1135300"/>
              <a:gd name="connsiteX50" fmla="*/ 231380 w 881875"/>
              <a:gd name="connsiteY50" fmla="*/ 16143 h 1135300"/>
              <a:gd name="connsiteX51" fmla="*/ 347520 w 881875"/>
              <a:gd name="connsiteY51" fmla="*/ 0 h 1135300"/>
              <a:gd name="connsiteX52" fmla="*/ 348037 w 881875"/>
              <a:gd name="connsiteY52" fmla="*/ 0 h 1135300"/>
              <a:gd name="connsiteX53" fmla="*/ 348037 w 881875"/>
              <a:gd name="connsiteY53" fmla="*/ 670 h 113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81875" h="1135300">
                <a:moveTo>
                  <a:pt x="231380" y="76749"/>
                </a:moveTo>
                <a:cubicBezTo>
                  <a:pt x="190081" y="76749"/>
                  <a:pt x="156769" y="110243"/>
                  <a:pt x="156769" y="151253"/>
                </a:cubicBezTo>
                <a:lnTo>
                  <a:pt x="156769" y="704453"/>
                </a:lnTo>
                <a:cubicBezTo>
                  <a:pt x="156769" y="715616"/>
                  <a:pt x="149469" y="716755"/>
                  <a:pt x="147186" y="716755"/>
                </a:cubicBezTo>
                <a:cubicBezTo>
                  <a:pt x="144904" y="716755"/>
                  <a:pt x="137147" y="715390"/>
                  <a:pt x="137147" y="704453"/>
                </a:cubicBezTo>
                <a:lnTo>
                  <a:pt x="137147" y="616962"/>
                </a:lnTo>
                <a:cubicBezTo>
                  <a:pt x="103608" y="616962"/>
                  <a:pt x="62537" y="645213"/>
                  <a:pt x="61169" y="692832"/>
                </a:cubicBezTo>
                <a:cubicBezTo>
                  <a:pt x="55693" y="890826"/>
                  <a:pt x="104064" y="1074466"/>
                  <a:pt x="467074" y="1074466"/>
                </a:cubicBezTo>
                <a:cubicBezTo>
                  <a:pt x="771444" y="1074466"/>
                  <a:pt x="820956" y="883309"/>
                  <a:pt x="820956" y="756173"/>
                </a:cubicBezTo>
                <a:lnTo>
                  <a:pt x="820728" y="619696"/>
                </a:lnTo>
                <a:cubicBezTo>
                  <a:pt x="820728" y="578455"/>
                  <a:pt x="787416" y="545192"/>
                  <a:pt x="746346" y="545192"/>
                </a:cubicBezTo>
                <a:cubicBezTo>
                  <a:pt x="710068" y="545192"/>
                  <a:pt x="673334" y="571394"/>
                  <a:pt x="673334" y="605341"/>
                </a:cubicBezTo>
                <a:lnTo>
                  <a:pt x="673334" y="609442"/>
                </a:lnTo>
                <a:cubicBezTo>
                  <a:pt x="673334" y="615823"/>
                  <a:pt x="668086" y="621064"/>
                  <a:pt x="661697" y="621064"/>
                </a:cubicBezTo>
                <a:cubicBezTo>
                  <a:pt x="655308" y="621064"/>
                  <a:pt x="650061" y="615823"/>
                  <a:pt x="650061" y="609442"/>
                </a:cubicBezTo>
                <a:lnTo>
                  <a:pt x="649832" y="554989"/>
                </a:lnTo>
                <a:cubicBezTo>
                  <a:pt x="649832" y="513977"/>
                  <a:pt x="616749" y="480713"/>
                  <a:pt x="575678" y="480713"/>
                </a:cubicBezTo>
                <a:cubicBezTo>
                  <a:pt x="538259" y="480713"/>
                  <a:pt x="501753" y="506687"/>
                  <a:pt x="501753" y="544052"/>
                </a:cubicBezTo>
                <a:lnTo>
                  <a:pt x="501753" y="547242"/>
                </a:lnTo>
                <a:cubicBezTo>
                  <a:pt x="501753" y="553849"/>
                  <a:pt x="496506" y="559090"/>
                  <a:pt x="489890" y="559090"/>
                </a:cubicBezTo>
                <a:cubicBezTo>
                  <a:pt x="483273" y="559090"/>
                  <a:pt x="478025" y="553849"/>
                  <a:pt x="478025" y="547242"/>
                </a:cubicBezTo>
                <a:lnTo>
                  <a:pt x="478025" y="493472"/>
                </a:lnTo>
                <a:cubicBezTo>
                  <a:pt x="478025" y="452231"/>
                  <a:pt x="444485" y="418968"/>
                  <a:pt x="403415" y="418968"/>
                </a:cubicBezTo>
                <a:cubicBezTo>
                  <a:pt x="362801" y="418968"/>
                  <a:pt x="329718" y="451548"/>
                  <a:pt x="329033" y="492104"/>
                </a:cubicBezTo>
                <a:lnTo>
                  <a:pt x="329033" y="495751"/>
                </a:lnTo>
                <a:cubicBezTo>
                  <a:pt x="329033" y="502357"/>
                  <a:pt x="323557" y="507827"/>
                  <a:pt x="316942" y="507827"/>
                </a:cubicBezTo>
                <a:cubicBezTo>
                  <a:pt x="310324" y="507827"/>
                  <a:pt x="304849" y="502357"/>
                  <a:pt x="304849" y="495751"/>
                </a:cubicBezTo>
                <a:lnTo>
                  <a:pt x="304849" y="481852"/>
                </a:lnTo>
                <a:cubicBezTo>
                  <a:pt x="304849" y="481624"/>
                  <a:pt x="304849" y="481396"/>
                  <a:pt x="304849" y="481396"/>
                </a:cubicBezTo>
                <a:cubicBezTo>
                  <a:pt x="304849" y="414183"/>
                  <a:pt x="305077" y="141456"/>
                  <a:pt x="305077" y="141228"/>
                </a:cubicBezTo>
                <a:cubicBezTo>
                  <a:pt x="305077" y="105457"/>
                  <a:pt x="269025" y="76749"/>
                  <a:pt x="231380" y="76749"/>
                </a:cubicBezTo>
                <a:close/>
                <a:moveTo>
                  <a:pt x="231380" y="16143"/>
                </a:moveTo>
                <a:cubicBezTo>
                  <a:pt x="304164" y="16143"/>
                  <a:pt x="365995" y="73333"/>
                  <a:pt x="365995" y="141228"/>
                </a:cubicBezTo>
                <a:lnTo>
                  <a:pt x="365767" y="141228"/>
                </a:lnTo>
                <a:cubicBezTo>
                  <a:pt x="365995" y="149202"/>
                  <a:pt x="365995" y="164925"/>
                  <a:pt x="365995" y="199100"/>
                </a:cubicBezTo>
                <a:lnTo>
                  <a:pt x="365767" y="325096"/>
                </a:lnTo>
                <a:cubicBezTo>
                  <a:pt x="365767" y="338083"/>
                  <a:pt x="365767" y="350842"/>
                  <a:pt x="365767" y="363603"/>
                </a:cubicBezTo>
                <a:cubicBezTo>
                  <a:pt x="377860" y="359956"/>
                  <a:pt x="390639" y="358362"/>
                  <a:pt x="403415" y="358362"/>
                </a:cubicBezTo>
                <a:cubicBezTo>
                  <a:pt x="454980" y="358362"/>
                  <a:pt x="500157" y="387298"/>
                  <a:pt x="522745" y="429904"/>
                </a:cubicBezTo>
                <a:cubicBezTo>
                  <a:pt x="539172" y="423523"/>
                  <a:pt x="556970" y="419879"/>
                  <a:pt x="575678" y="419879"/>
                </a:cubicBezTo>
                <a:cubicBezTo>
                  <a:pt x="628157" y="419879"/>
                  <a:pt x="673790" y="449954"/>
                  <a:pt x="696150" y="493928"/>
                </a:cubicBezTo>
                <a:cubicBezTo>
                  <a:pt x="712121" y="487776"/>
                  <a:pt x="729462" y="484586"/>
                  <a:pt x="746346" y="484586"/>
                </a:cubicBezTo>
                <a:cubicBezTo>
                  <a:pt x="820956" y="484586"/>
                  <a:pt x="881647" y="545192"/>
                  <a:pt x="881647" y="619467"/>
                </a:cubicBezTo>
                <a:lnTo>
                  <a:pt x="881875" y="756173"/>
                </a:lnTo>
                <a:cubicBezTo>
                  <a:pt x="881875" y="853461"/>
                  <a:pt x="855636" y="937991"/>
                  <a:pt x="805897" y="1000647"/>
                </a:cubicBezTo>
                <a:cubicBezTo>
                  <a:pt x="735166" y="1089961"/>
                  <a:pt x="621083" y="1135300"/>
                  <a:pt x="467074" y="1135300"/>
                </a:cubicBezTo>
                <a:cubicBezTo>
                  <a:pt x="295493" y="1135300"/>
                  <a:pt x="174567" y="1096796"/>
                  <a:pt x="97447" y="1017507"/>
                </a:cubicBezTo>
                <a:cubicBezTo>
                  <a:pt x="5952" y="923407"/>
                  <a:pt x="-2490" y="793767"/>
                  <a:pt x="477" y="691238"/>
                </a:cubicBezTo>
                <a:cubicBezTo>
                  <a:pt x="2303" y="625620"/>
                  <a:pt x="46110" y="579595"/>
                  <a:pt x="96077" y="562963"/>
                </a:cubicBezTo>
                <a:lnTo>
                  <a:pt x="96077" y="151253"/>
                </a:lnTo>
                <a:cubicBezTo>
                  <a:pt x="96077" y="76749"/>
                  <a:pt x="156769" y="16143"/>
                  <a:pt x="231380" y="16143"/>
                </a:cubicBezTo>
                <a:close/>
                <a:moveTo>
                  <a:pt x="347520" y="0"/>
                </a:moveTo>
                <a:lnTo>
                  <a:pt x="348037" y="0"/>
                </a:lnTo>
                <a:lnTo>
                  <a:pt x="348037" y="67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</p:sp>
      <p:sp>
        <p:nvSpPr>
          <p:cNvPr id="16" name="手繪多邊形 15">
            <a:hlinkClick r:id="rId6"/>
          </p:cNvPr>
          <p:cNvSpPr>
            <a:spLocks noChangeAspect="1"/>
          </p:cNvSpPr>
          <p:nvPr/>
        </p:nvSpPr>
        <p:spPr bwMode="auto">
          <a:xfrm>
            <a:off x="1418700" y="5748392"/>
            <a:ext cx="326968" cy="420929"/>
          </a:xfrm>
          <a:custGeom>
            <a:avLst/>
            <a:gdLst>
              <a:gd name="connsiteX0" fmla="*/ 231380 w 881875"/>
              <a:gd name="connsiteY0" fmla="*/ 76749 h 1135300"/>
              <a:gd name="connsiteX1" fmla="*/ 156769 w 881875"/>
              <a:gd name="connsiteY1" fmla="*/ 151253 h 1135300"/>
              <a:gd name="connsiteX2" fmla="*/ 156769 w 881875"/>
              <a:gd name="connsiteY2" fmla="*/ 704453 h 1135300"/>
              <a:gd name="connsiteX3" fmla="*/ 147186 w 881875"/>
              <a:gd name="connsiteY3" fmla="*/ 716755 h 1135300"/>
              <a:gd name="connsiteX4" fmla="*/ 137147 w 881875"/>
              <a:gd name="connsiteY4" fmla="*/ 704453 h 1135300"/>
              <a:gd name="connsiteX5" fmla="*/ 137147 w 881875"/>
              <a:gd name="connsiteY5" fmla="*/ 616962 h 1135300"/>
              <a:gd name="connsiteX6" fmla="*/ 61169 w 881875"/>
              <a:gd name="connsiteY6" fmla="*/ 692832 h 1135300"/>
              <a:gd name="connsiteX7" fmla="*/ 467074 w 881875"/>
              <a:gd name="connsiteY7" fmla="*/ 1074466 h 1135300"/>
              <a:gd name="connsiteX8" fmla="*/ 820956 w 881875"/>
              <a:gd name="connsiteY8" fmla="*/ 756173 h 1135300"/>
              <a:gd name="connsiteX9" fmla="*/ 820728 w 881875"/>
              <a:gd name="connsiteY9" fmla="*/ 619696 h 1135300"/>
              <a:gd name="connsiteX10" fmla="*/ 746346 w 881875"/>
              <a:gd name="connsiteY10" fmla="*/ 545192 h 1135300"/>
              <a:gd name="connsiteX11" fmla="*/ 673334 w 881875"/>
              <a:gd name="connsiteY11" fmla="*/ 605341 h 1135300"/>
              <a:gd name="connsiteX12" fmla="*/ 673334 w 881875"/>
              <a:gd name="connsiteY12" fmla="*/ 609442 h 1135300"/>
              <a:gd name="connsiteX13" fmla="*/ 661697 w 881875"/>
              <a:gd name="connsiteY13" fmla="*/ 621064 h 1135300"/>
              <a:gd name="connsiteX14" fmla="*/ 650061 w 881875"/>
              <a:gd name="connsiteY14" fmla="*/ 609442 h 1135300"/>
              <a:gd name="connsiteX15" fmla="*/ 649832 w 881875"/>
              <a:gd name="connsiteY15" fmla="*/ 554989 h 1135300"/>
              <a:gd name="connsiteX16" fmla="*/ 575678 w 881875"/>
              <a:gd name="connsiteY16" fmla="*/ 480713 h 1135300"/>
              <a:gd name="connsiteX17" fmla="*/ 501753 w 881875"/>
              <a:gd name="connsiteY17" fmla="*/ 544052 h 1135300"/>
              <a:gd name="connsiteX18" fmla="*/ 501753 w 881875"/>
              <a:gd name="connsiteY18" fmla="*/ 547242 h 1135300"/>
              <a:gd name="connsiteX19" fmla="*/ 489890 w 881875"/>
              <a:gd name="connsiteY19" fmla="*/ 559090 h 1135300"/>
              <a:gd name="connsiteX20" fmla="*/ 478025 w 881875"/>
              <a:gd name="connsiteY20" fmla="*/ 547242 h 1135300"/>
              <a:gd name="connsiteX21" fmla="*/ 478025 w 881875"/>
              <a:gd name="connsiteY21" fmla="*/ 493472 h 1135300"/>
              <a:gd name="connsiteX22" fmla="*/ 403415 w 881875"/>
              <a:gd name="connsiteY22" fmla="*/ 418968 h 1135300"/>
              <a:gd name="connsiteX23" fmla="*/ 329033 w 881875"/>
              <a:gd name="connsiteY23" fmla="*/ 492104 h 1135300"/>
              <a:gd name="connsiteX24" fmla="*/ 329033 w 881875"/>
              <a:gd name="connsiteY24" fmla="*/ 495751 h 1135300"/>
              <a:gd name="connsiteX25" fmla="*/ 316942 w 881875"/>
              <a:gd name="connsiteY25" fmla="*/ 507827 h 1135300"/>
              <a:gd name="connsiteX26" fmla="*/ 304849 w 881875"/>
              <a:gd name="connsiteY26" fmla="*/ 495751 h 1135300"/>
              <a:gd name="connsiteX27" fmla="*/ 304849 w 881875"/>
              <a:gd name="connsiteY27" fmla="*/ 481852 h 1135300"/>
              <a:gd name="connsiteX28" fmla="*/ 304849 w 881875"/>
              <a:gd name="connsiteY28" fmla="*/ 481396 h 1135300"/>
              <a:gd name="connsiteX29" fmla="*/ 305077 w 881875"/>
              <a:gd name="connsiteY29" fmla="*/ 141228 h 1135300"/>
              <a:gd name="connsiteX30" fmla="*/ 231380 w 881875"/>
              <a:gd name="connsiteY30" fmla="*/ 76749 h 1135300"/>
              <a:gd name="connsiteX31" fmla="*/ 231380 w 881875"/>
              <a:gd name="connsiteY31" fmla="*/ 16143 h 1135300"/>
              <a:gd name="connsiteX32" fmla="*/ 365995 w 881875"/>
              <a:gd name="connsiteY32" fmla="*/ 141228 h 1135300"/>
              <a:gd name="connsiteX33" fmla="*/ 365767 w 881875"/>
              <a:gd name="connsiteY33" fmla="*/ 141228 h 1135300"/>
              <a:gd name="connsiteX34" fmla="*/ 365995 w 881875"/>
              <a:gd name="connsiteY34" fmla="*/ 199100 h 1135300"/>
              <a:gd name="connsiteX35" fmla="*/ 365767 w 881875"/>
              <a:gd name="connsiteY35" fmla="*/ 325096 h 1135300"/>
              <a:gd name="connsiteX36" fmla="*/ 365767 w 881875"/>
              <a:gd name="connsiteY36" fmla="*/ 363603 h 1135300"/>
              <a:gd name="connsiteX37" fmla="*/ 403415 w 881875"/>
              <a:gd name="connsiteY37" fmla="*/ 358362 h 1135300"/>
              <a:gd name="connsiteX38" fmla="*/ 522745 w 881875"/>
              <a:gd name="connsiteY38" fmla="*/ 429904 h 1135300"/>
              <a:gd name="connsiteX39" fmla="*/ 575678 w 881875"/>
              <a:gd name="connsiteY39" fmla="*/ 419879 h 1135300"/>
              <a:gd name="connsiteX40" fmla="*/ 696150 w 881875"/>
              <a:gd name="connsiteY40" fmla="*/ 493928 h 1135300"/>
              <a:gd name="connsiteX41" fmla="*/ 746346 w 881875"/>
              <a:gd name="connsiteY41" fmla="*/ 484586 h 1135300"/>
              <a:gd name="connsiteX42" fmla="*/ 881647 w 881875"/>
              <a:gd name="connsiteY42" fmla="*/ 619467 h 1135300"/>
              <a:gd name="connsiteX43" fmla="*/ 881875 w 881875"/>
              <a:gd name="connsiteY43" fmla="*/ 756173 h 1135300"/>
              <a:gd name="connsiteX44" fmla="*/ 805897 w 881875"/>
              <a:gd name="connsiteY44" fmla="*/ 1000647 h 1135300"/>
              <a:gd name="connsiteX45" fmla="*/ 467074 w 881875"/>
              <a:gd name="connsiteY45" fmla="*/ 1135300 h 1135300"/>
              <a:gd name="connsiteX46" fmla="*/ 97447 w 881875"/>
              <a:gd name="connsiteY46" fmla="*/ 1017507 h 1135300"/>
              <a:gd name="connsiteX47" fmla="*/ 477 w 881875"/>
              <a:gd name="connsiteY47" fmla="*/ 691238 h 1135300"/>
              <a:gd name="connsiteX48" fmla="*/ 96077 w 881875"/>
              <a:gd name="connsiteY48" fmla="*/ 562963 h 1135300"/>
              <a:gd name="connsiteX49" fmla="*/ 96077 w 881875"/>
              <a:gd name="connsiteY49" fmla="*/ 151253 h 1135300"/>
              <a:gd name="connsiteX50" fmla="*/ 231380 w 881875"/>
              <a:gd name="connsiteY50" fmla="*/ 16143 h 1135300"/>
              <a:gd name="connsiteX51" fmla="*/ 347520 w 881875"/>
              <a:gd name="connsiteY51" fmla="*/ 0 h 1135300"/>
              <a:gd name="connsiteX52" fmla="*/ 348037 w 881875"/>
              <a:gd name="connsiteY52" fmla="*/ 0 h 1135300"/>
              <a:gd name="connsiteX53" fmla="*/ 348037 w 881875"/>
              <a:gd name="connsiteY53" fmla="*/ 670 h 113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81875" h="1135300">
                <a:moveTo>
                  <a:pt x="231380" y="76749"/>
                </a:moveTo>
                <a:cubicBezTo>
                  <a:pt x="190081" y="76749"/>
                  <a:pt x="156769" y="110243"/>
                  <a:pt x="156769" y="151253"/>
                </a:cubicBezTo>
                <a:lnTo>
                  <a:pt x="156769" y="704453"/>
                </a:lnTo>
                <a:cubicBezTo>
                  <a:pt x="156769" y="715616"/>
                  <a:pt x="149469" y="716755"/>
                  <a:pt x="147186" y="716755"/>
                </a:cubicBezTo>
                <a:cubicBezTo>
                  <a:pt x="144904" y="716755"/>
                  <a:pt x="137147" y="715390"/>
                  <a:pt x="137147" y="704453"/>
                </a:cubicBezTo>
                <a:lnTo>
                  <a:pt x="137147" y="616962"/>
                </a:lnTo>
                <a:cubicBezTo>
                  <a:pt x="103608" y="616962"/>
                  <a:pt x="62537" y="645213"/>
                  <a:pt x="61169" y="692832"/>
                </a:cubicBezTo>
                <a:cubicBezTo>
                  <a:pt x="55693" y="890826"/>
                  <a:pt x="104064" y="1074466"/>
                  <a:pt x="467074" y="1074466"/>
                </a:cubicBezTo>
                <a:cubicBezTo>
                  <a:pt x="771444" y="1074466"/>
                  <a:pt x="820956" y="883309"/>
                  <a:pt x="820956" y="756173"/>
                </a:cubicBezTo>
                <a:lnTo>
                  <a:pt x="820728" y="619696"/>
                </a:lnTo>
                <a:cubicBezTo>
                  <a:pt x="820728" y="578455"/>
                  <a:pt x="787416" y="545192"/>
                  <a:pt x="746346" y="545192"/>
                </a:cubicBezTo>
                <a:cubicBezTo>
                  <a:pt x="710068" y="545192"/>
                  <a:pt x="673334" y="571394"/>
                  <a:pt x="673334" y="605341"/>
                </a:cubicBezTo>
                <a:lnTo>
                  <a:pt x="673334" y="609442"/>
                </a:lnTo>
                <a:cubicBezTo>
                  <a:pt x="673334" y="615823"/>
                  <a:pt x="668086" y="621064"/>
                  <a:pt x="661697" y="621064"/>
                </a:cubicBezTo>
                <a:cubicBezTo>
                  <a:pt x="655308" y="621064"/>
                  <a:pt x="650061" y="615823"/>
                  <a:pt x="650061" y="609442"/>
                </a:cubicBezTo>
                <a:lnTo>
                  <a:pt x="649832" y="554989"/>
                </a:lnTo>
                <a:cubicBezTo>
                  <a:pt x="649832" y="513977"/>
                  <a:pt x="616749" y="480713"/>
                  <a:pt x="575678" y="480713"/>
                </a:cubicBezTo>
                <a:cubicBezTo>
                  <a:pt x="538259" y="480713"/>
                  <a:pt x="501753" y="506687"/>
                  <a:pt x="501753" y="544052"/>
                </a:cubicBezTo>
                <a:lnTo>
                  <a:pt x="501753" y="547242"/>
                </a:lnTo>
                <a:cubicBezTo>
                  <a:pt x="501753" y="553849"/>
                  <a:pt x="496506" y="559090"/>
                  <a:pt x="489890" y="559090"/>
                </a:cubicBezTo>
                <a:cubicBezTo>
                  <a:pt x="483273" y="559090"/>
                  <a:pt x="478025" y="553849"/>
                  <a:pt x="478025" y="547242"/>
                </a:cubicBezTo>
                <a:lnTo>
                  <a:pt x="478025" y="493472"/>
                </a:lnTo>
                <a:cubicBezTo>
                  <a:pt x="478025" y="452231"/>
                  <a:pt x="444485" y="418968"/>
                  <a:pt x="403415" y="418968"/>
                </a:cubicBezTo>
                <a:cubicBezTo>
                  <a:pt x="362801" y="418968"/>
                  <a:pt x="329718" y="451548"/>
                  <a:pt x="329033" y="492104"/>
                </a:cubicBezTo>
                <a:lnTo>
                  <a:pt x="329033" y="495751"/>
                </a:lnTo>
                <a:cubicBezTo>
                  <a:pt x="329033" y="502357"/>
                  <a:pt x="323557" y="507827"/>
                  <a:pt x="316942" y="507827"/>
                </a:cubicBezTo>
                <a:cubicBezTo>
                  <a:pt x="310324" y="507827"/>
                  <a:pt x="304849" y="502357"/>
                  <a:pt x="304849" y="495751"/>
                </a:cubicBezTo>
                <a:lnTo>
                  <a:pt x="304849" y="481852"/>
                </a:lnTo>
                <a:cubicBezTo>
                  <a:pt x="304849" y="481624"/>
                  <a:pt x="304849" y="481396"/>
                  <a:pt x="304849" y="481396"/>
                </a:cubicBezTo>
                <a:cubicBezTo>
                  <a:pt x="304849" y="414183"/>
                  <a:pt x="305077" y="141456"/>
                  <a:pt x="305077" y="141228"/>
                </a:cubicBezTo>
                <a:cubicBezTo>
                  <a:pt x="305077" y="105457"/>
                  <a:pt x="269025" y="76749"/>
                  <a:pt x="231380" y="76749"/>
                </a:cubicBezTo>
                <a:close/>
                <a:moveTo>
                  <a:pt x="231380" y="16143"/>
                </a:moveTo>
                <a:cubicBezTo>
                  <a:pt x="304164" y="16143"/>
                  <a:pt x="365995" y="73333"/>
                  <a:pt x="365995" y="141228"/>
                </a:cubicBezTo>
                <a:lnTo>
                  <a:pt x="365767" y="141228"/>
                </a:lnTo>
                <a:cubicBezTo>
                  <a:pt x="365995" y="149202"/>
                  <a:pt x="365995" y="164925"/>
                  <a:pt x="365995" y="199100"/>
                </a:cubicBezTo>
                <a:lnTo>
                  <a:pt x="365767" y="325096"/>
                </a:lnTo>
                <a:cubicBezTo>
                  <a:pt x="365767" y="338083"/>
                  <a:pt x="365767" y="350842"/>
                  <a:pt x="365767" y="363603"/>
                </a:cubicBezTo>
                <a:cubicBezTo>
                  <a:pt x="377860" y="359956"/>
                  <a:pt x="390639" y="358362"/>
                  <a:pt x="403415" y="358362"/>
                </a:cubicBezTo>
                <a:cubicBezTo>
                  <a:pt x="454980" y="358362"/>
                  <a:pt x="500157" y="387298"/>
                  <a:pt x="522745" y="429904"/>
                </a:cubicBezTo>
                <a:cubicBezTo>
                  <a:pt x="539172" y="423523"/>
                  <a:pt x="556970" y="419879"/>
                  <a:pt x="575678" y="419879"/>
                </a:cubicBezTo>
                <a:cubicBezTo>
                  <a:pt x="628157" y="419879"/>
                  <a:pt x="673790" y="449954"/>
                  <a:pt x="696150" y="493928"/>
                </a:cubicBezTo>
                <a:cubicBezTo>
                  <a:pt x="712121" y="487776"/>
                  <a:pt x="729462" y="484586"/>
                  <a:pt x="746346" y="484586"/>
                </a:cubicBezTo>
                <a:cubicBezTo>
                  <a:pt x="820956" y="484586"/>
                  <a:pt x="881647" y="545192"/>
                  <a:pt x="881647" y="619467"/>
                </a:cubicBezTo>
                <a:lnTo>
                  <a:pt x="881875" y="756173"/>
                </a:lnTo>
                <a:cubicBezTo>
                  <a:pt x="881875" y="853461"/>
                  <a:pt x="855636" y="937991"/>
                  <a:pt x="805897" y="1000647"/>
                </a:cubicBezTo>
                <a:cubicBezTo>
                  <a:pt x="735166" y="1089961"/>
                  <a:pt x="621083" y="1135300"/>
                  <a:pt x="467074" y="1135300"/>
                </a:cubicBezTo>
                <a:cubicBezTo>
                  <a:pt x="295493" y="1135300"/>
                  <a:pt x="174567" y="1096796"/>
                  <a:pt x="97447" y="1017507"/>
                </a:cubicBezTo>
                <a:cubicBezTo>
                  <a:pt x="5952" y="923407"/>
                  <a:pt x="-2490" y="793767"/>
                  <a:pt x="477" y="691238"/>
                </a:cubicBezTo>
                <a:cubicBezTo>
                  <a:pt x="2303" y="625620"/>
                  <a:pt x="46110" y="579595"/>
                  <a:pt x="96077" y="562963"/>
                </a:cubicBezTo>
                <a:lnTo>
                  <a:pt x="96077" y="151253"/>
                </a:lnTo>
                <a:cubicBezTo>
                  <a:pt x="96077" y="76749"/>
                  <a:pt x="156769" y="16143"/>
                  <a:pt x="231380" y="16143"/>
                </a:cubicBezTo>
                <a:close/>
                <a:moveTo>
                  <a:pt x="347520" y="0"/>
                </a:moveTo>
                <a:lnTo>
                  <a:pt x="348037" y="0"/>
                </a:lnTo>
                <a:lnTo>
                  <a:pt x="348037" y="67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036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縮排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53</a:t>
            </a:fld>
            <a:endParaRPr 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40" y="1958191"/>
            <a:ext cx="3591426" cy="4439270"/>
          </a:xfrm>
          <a:prstGeom prst="rect">
            <a:avLst/>
          </a:prstGeom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18" y="1958191"/>
            <a:ext cx="3953427" cy="43059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776653" y="1958191"/>
            <a:ext cx="3221568" cy="4464000"/>
          </a:xfrm>
          <a:prstGeom prst="rect">
            <a:avLst/>
          </a:prstGeom>
          <a:solidFill>
            <a:schemeClr val="tx1">
              <a:lumMod val="50000"/>
              <a:lumOff val="50000"/>
              <a:alpha val="26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627001" y="1958191"/>
            <a:ext cx="3531743" cy="4464000"/>
          </a:xfrm>
          <a:prstGeom prst="rect">
            <a:avLst/>
          </a:prstGeom>
          <a:solidFill>
            <a:schemeClr val="tx1">
              <a:lumMod val="50000"/>
              <a:lumOff val="50000"/>
              <a:alpha val="26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46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誰幹這等事？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54</a:t>
            </a:fld>
            <a:endParaRPr 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043798"/>
              </p:ext>
            </p:extLst>
          </p:nvPr>
        </p:nvGraphicFramePr>
        <p:xfrm>
          <a:off x="2393529" y="1899863"/>
          <a:ext cx="7416000" cy="4192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3200"/>
                <a:gridCol w="1483200"/>
                <a:gridCol w="1483200"/>
                <a:gridCol w="1483200"/>
                <a:gridCol w="1483200"/>
              </a:tblGrid>
              <a:tr h="52407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24074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2407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24074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24074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2407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2407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2407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5" name="群組 174"/>
          <p:cNvGrpSpPr/>
          <p:nvPr/>
        </p:nvGrpSpPr>
        <p:grpSpPr>
          <a:xfrm>
            <a:off x="2541200" y="1945748"/>
            <a:ext cx="1152000" cy="4101424"/>
            <a:chOff x="2062715" y="1945748"/>
            <a:chExt cx="1512000" cy="4101424"/>
          </a:xfrm>
        </p:grpSpPr>
        <p:grpSp>
          <p:nvGrpSpPr>
            <p:cNvPr id="57" name="群組 56"/>
            <p:cNvGrpSpPr/>
            <p:nvPr/>
          </p:nvGrpSpPr>
          <p:grpSpPr>
            <a:xfrm>
              <a:off x="2062715" y="1945748"/>
              <a:ext cx="1512000" cy="432000"/>
              <a:chOff x="2062715" y="1945748"/>
              <a:chExt cx="1512000" cy="43200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文字方塊 49"/>
              <p:cNvSpPr txBox="1"/>
              <p:nvPr/>
            </p:nvSpPr>
            <p:spPr>
              <a:xfrm>
                <a:off x="251638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58" name="群組 57"/>
            <p:cNvGrpSpPr/>
            <p:nvPr/>
          </p:nvGrpSpPr>
          <p:grpSpPr>
            <a:xfrm>
              <a:off x="2062715" y="2469951"/>
              <a:ext cx="1512000" cy="432000"/>
              <a:chOff x="2062715" y="1945748"/>
              <a:chExt cx="1512000" cy="432000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文字方塊 59"/>
              <p:cNvSpPr txBox="1"/>
              <p:nvPr/>
            </p:nvSpPr>
            <p:spPr>
              <a:xfrm>
                <a:off x="251638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err="1" smtClean="0"/>
                  <a:t>Abd</a:t>
                </a:r>
                <a:endParaRPr lang="en-US" altLang="zh-TW" sz="1600" dirty="0" smtClean="0"/>
              </a:p>
            </p:txBody>
          </p:sp>
        </p:grpSp>
        <p:grpSp>
          <p:nvGrpSpPr>
            <p:cNvPr id="61" name="群組 60"/>
            <p:cNvGrpSpPr/>
            <p:nvPr/>
          </p:nvGrpSpPr>
          <p:grpSpPr>
            <a:xfrm>
              <a:off x="2062715" y="2994154"/>
              <a:ext cx="1512000" cy="432000"/>
              <a:chOff x="2062715" y="1945748"/>
              <a:chExt cx="1512000" cy="432000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251638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123</a:t>
                </a:r>
              </a:p>
            </p:txBody>
          </p:sp>
        </p:grpSp>
        <p:grpSp>
          <p:nvGrpSpPr>
            <p:cNvPr id="64" name="群組 63"/>
            <p:cNvGrpSpPr/>
            <p:nvPr/>
          </p:nvGrpSpPr>
          <p:grpSpPr>
            <a:xfrm>
              <a:off x="2062715" y="3518357"/>
              <a:ext cx="1512000" cy="432000"/>
              <a:chOff x="2062715" y="1945748"/>
              <a:chExt cx="1512000" cy="432000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文字方塊 65"/>
              <p:cNvSpPr txBox="1"/>
              <p:nvPr/>
            </p:nvSpPr>
            <p:spPr>
              <a:xfrm>
                <a:off x="251638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67" name="群組 66"/>
            <p:cNvGrpSpPr/>
            <p:nvPr/>
          </p:nvGrpSpPr>
          <p:grpSpPr>
            <a:xfrm>
              <a:off x="2062715" y="4042560"/>
              <a:ext cx="1512000" cy="432000"/>
              <a:chOff x="2062715" y="1945748"/>
              <a:chExt cx="1512000" cy="432000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251638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/>
                  <a:t>序</a:t>
                </a:r>
                <a:endParaRPr lang="en-US" altLang="zh-TW" sz="1600" dirty="0" smtClean="0"/>
              </a:p>
            </p:txBody>
          </p:sp>
        </p:grpSp>
        <p:grpSp>
          <p:nvGrpSpPr>
            <p:cNvPr id="70" name="群組 69"/>
            <p:cNvGrpSpPr/>
            <p:nvPr/>
          </p:nvGrpSpPr>
          <p:grpSpPr>
            <a:xfrm>
              <a:off x="2062715" y="4566763"/>
              <a:ext cx="1512000" cy="432000"/>
              <a:chOff x="2062715" y="1945748"/>
              <a:chExt cx="1512000" cy="432000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251638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73" name="群組 72"/>
            <p:cNvGrpSpPr/>
            <p:nvPr/>
          </p:nvGrpSpPr>
          <p:grpSpPr>
            <a:xfrm>
              <a:off x="2062715" y="5090966"/>
              <a:ext cx="1512000" cy="432000"/>
              <a:chOff x="2062715" y="1945748"/>
              <a:chExt cx="1512000" cy="432000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251638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76" name="群組 75"/>
            <p:cNvGrpSpPr/>
            <p:nvPr/>
          </p:nvGrpSpPr>
          <p:grpSpPr>
            <a:xfrm>
              <a:off x="2062715" y="5615172"/>
              <a:ext cx="1512000" cy="432000"/>
              <a:chOff x="2062715" y="1945748"/>
              <a:chExt cx="1512000" cy="432000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251638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</p:grpSp>
      <p:grpSp>
        <p:nvGrpSpPr>
          <p:cNvPr id="176" name="群組 175"/>
          <p:cNvGrpSpPr/>
          <p:nvPr/>
        </p:nvGrpSpPr>
        <p:grpSpPr>
          <a:xfrm>
            <a:off x="4027094" y="1945748"/>
            <a:ext cx="1152000" cy="4101424"/>
            <a:chOff x="2062715" y="1945748"/>
            <a:chExt cx="1512000" cy="4101424"/>
          </a:xfrm>
        </p:grpSpPr>
        <p:grpSp>
          <p:nvGrpSpPr>
            <p:cNvPr id="177" name="群組 176"/>
            <p:cNvGrpSpPr/>
            <p:nvPr/>
          </p:nvGrpSpPr>
          <p:grpSpPr>
            <a:xfrm>
              <a:off x="2062715" y="1945748"/>
              <a:ext cx="1512000" cy="432000"/>
              <a:chOff x="2062715" y="1945748"/>
              <a:chExt cx="1512000" cy="432000"/>
            </a:xfrm>
          </p:grpSpPr>
          <p:sp>
            <p:nvSpPr>
              <p:cNvPr id="199" name="矩形 198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文字方塊 199"/>
              <p:cNvSpPr txBox="1"/>
              <p:nvPr/>
            </p:nvSpPr>
            <p:spPr>
              <a:xfrm>
                <a:off x="251638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178" name="群組 177"/>
            <p:cNvGrpSpPr/>
            <p:nvPr/>
          </p:nvGrpSpPr>
          <p:grpSpPr>
            <a:xfrm>
              <a:off x="2062715" y="2469951"/>
              <a:ext cx="1512000" cy="432000"/>
              <a:chOff x="2062715" y="1945748"/>
              <a:chExt cx="1512000" cy="432000"/>
            </a:xfrm>
          </p:grpSpPr>
          <p:sp>
            <p:nvSpPr>
              <p:cNvPr id="197" name="矩形 196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文字方塊 197"/>
              <p:cNvSpPr txBox="1"/>
              <p:nvPr/>
            </p:nvSpPr>
            <p:spPr>
              <a:xfrm>
                <a:off x="251638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179" name="群組 178"/>
            <p:cNvGrpSpPr/>
            <p:nvPr/>
          </p:nvGrpSpPr>
          <p:grpSpPr>
            <a:xfrm>
              <a:off x="2062715" y="2994154"/>
              <a:ext cx="1512000" cy="432000"/>
              <a:chOff x="2062715" y="1945748"/>
              <a:chExt cx="1512000" cy="432000"/>
            </a:xfrm>
          </p:grpSpPr>
          <p:sp>
            <p:nvSpPr>
              <p:cNvPr id="195" name="矩形 194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文字方塊 195"/>
              <p:cNvSpPr txBox="1"/>
              <p:nvPr/>
            </p:nvSpPr>
            <p:spPr>
              <a:xfrm>
                <a:off x="251638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28</a:t>
                </a:r>
              </a:p>
            </p:txBody>
          </p:sp>
        </p:grpSp>
        <p:grpSp>
          <p:nvGrpSpPr>
            <p:cNvPr id="180" name="群組 179"/>
            <p:cNvGrpSpPr/>
            <p:nvPr/>
          </p:nvGrpSpPr>
          <p:grpSpPr>
            <a:xfrm>
              <a:off x="2062715" y="3518357"/>
              <a:ext cx="1512000" cy="432000"/>
              <a:chOff x="2062715" y="1945748"/>
              <a:chExt cx="1512000" cy="432000"/>
            </a:xfrm>
          </p:grpSpPr>
          <p:sp>
            <p:nvSpPr>
              <p:cNvPr id="193" name="矩形 192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文字方塊 193"/>
              <p:cNvSpPr txBox="1"/>
              <p:nvPr/>
            </p:nvSpPr>
            <p:spPr>
              <a:xfrm>
                <a:off x="251638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181" name="群組 180"/>
            <p:cNvGrpSpPr/>
            <p:nvPr/>
          </p:nvGrpSpPr>
          <p:grpSpPr>
            <a:xfrm>
              <a:off x="2062715" y="4042560"/>
              <a:ext cx="1512000" cy="432000"/>
              <a:chOff x="2062715" y="1945748"/>
              <a:chExt cx="1512000" cy="432000"/>
            </a:xfrm>
          </p:grpSpPr>
          <p:sp>
            <p:nvSpPr>
              <p:cNvPr id="191" name="矩形 190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文字方塊 191"/>
              <p:cNvSpPr txBox="1"/>
              <p:nvPr/>
            </p:nvSpPr>
            <p:spPr>
              <a:xfrm>
                <a:off x="251638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/>
                  <a:t>版</a:t>
                </a:r>
                <a:endParaRPr lang="en-US" altLang="zh-TW" sz="1600" dirty="0" smtClean="0"/>
              </a:p>
            </p:txBody>
          </p:sp>
        </p:grpSp>
        <p:grpSp>
          <p:nvGrpSpPr>
            <p:cNvPr id="182" name="群組 181"/>
            <p:cNvGrpSpPr/>
            <p:nvPr/>
          </p:nvGrpSpPr>
          <p:grpSpPr>
            <a:xfrm>
              <a:off x="2062715" y="4566763"/>
              <a:ext cx="1512000" cy="432000"/>
              <a:chOff x="2062715" y="1945748"/>
              <a:chExt cx="1512000" cy="432000"/>
            </a:xfrm>
          </p:grpSpPr>
          <p:sp>
            <p:nvSpPr>
              <p:cNvPr id="189" name="矩形 188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文字方塊 189"/>
              <p:cNvSpPr txBox="1"/>
              <p:nvPr/>
            </p:nvSpPr>
            <p:spPr>
              <a:xfrm>
                <a:off x="251638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183" name="群組 182"/>
            <p:cNvGrpSpPr/>
            <p:nvPr/>
          </p:nvGrpSpPr>
          <p:grpSpPr>
            <a:xfrm>
              <a:off x="2062715" y="5090966"/>
              <a:ext cx="1512000" cy="432000"/>
              <a:chOff x="2062715" y="1945748"/>
              <a:chExt cx="1512000" cy="432000"/>
            </a:xfrm>
          </p:grpSpPr>
          <p:sp>
            <p:nvSpPr>
              <p:cNvPr id="187" name="矩形 186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文字方塊 187"/>
              <p:cNvSpPr txBox="1"/>
              <p:nvPr/>
            </p:nvSpPr>
            <p:spPr>
              <a:xfrm>
                <a:off x="251638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184" name="群組 183"/>
            <p:cNvGrpSpPr/>
            <p:nvPr/>
          </p:nvGrpSpPr>
          <p:grpSpPr>
            <a:xfrm>
              <a:off x="2062715" y="5615172"/>
              <a:ext cx="1512000" cy="432000"/>
              <a:chOff x="2062715" y="1945748"/>
              <a:chExt cx="1512000" cy="432000"/>
            </a:xfrm>
          </p:grpSpPr>
          <p:sp>
            <p:nvSpPr>
              <p:cNvPr id="185" name="矩形 184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文字方塊 185"/>
              <p:cNvSpPr txBox="1"/>
              <p:nvPr/>
            </p:nvSpPr>
            <p:spPr>
              <a:xfrm>
                <a:off x="251638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</p:grpSp>
      <p:grpSp>
        <p:nvGrpSpPr>
          <p:cNvPr id="201" name="群組 200"/>
          <p:cNvGrpSpPr/>
          <p:nvPr/>
        </p:nvGrpSpPr>
        <p:grpSpPr>
          <a:xfrm>
            <a:off x="5512988" y="1945748"/>
            <a:ext cx="1152000" cy="4101424"/>
            <a:chOff x="2062715" y="1945748"/>
            <a:chExt cx="1512000" cy="4101424"/>
          </a:xfrm>
        </p:grpSpPr>
        <p:grpSp>
          <p:nvGrpSpPr>
            <p:cNvPr id="202" name="群組 201"/>
            <p:cNvGrpSpPr/>
            <p:nvPr/>
          </p:nvGrpSpPr>
          <p:grpSpPr>
            <a:xfrm>
              <a:off x="2062715" y="1945748"/>
              <a:ext cx="1512000" cy="432000"/>
              <a:chOff x="2062715" y="1945748"/>
              <a:chExt cx="1512000" cy="432000"/>
            </a:xfrm>
          </p:grpSpPr>
          <p:sp>
            <p:nvSpPr>
              <p:cNvPr id="224" name="矩形 223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文字方塊 224"/>
              <p:cNvSpPr txBox="1"/>
              <p:nvPr/>
            </p:nvSpPr>
            <p:spPr>
              <a:xfrm>
                <a:off x="241869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203" name="群組 202"/>
            <p:cNvGrpSpPr/>
            <p:nvPr/>
          </p:nvGrpSpPr>
          <p:grpSpPr>
            <a:xfrm>
              <a:off x="2062715" y="2469951"/>
              <a:ext cx="1512000" cy="432000"/>
              <a:chOff x="2062715" y="1945748"/>
              <a:chExt cx="1512000" cy="432000"/>
            </a:xfrm>
          </p:grpSpPr>
          <p:sp>
            <p:nvSpPr>
              <p:cNvPr id="222" name="矩形 221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文字方塊 222"/>
              <p:cNvSpPr txBox="1"/>
              <p:nvPr/>
            </p:nvSpPr>
            <p:spPr>
              <a:xfrm>
                <a:off x="241869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204" name="群組 203"/>
            <p:cNvGrpSpPr/>
            <p:nvPr/>
          </p:nvGrpSpPr>
          <p:grpSpPr>
            <a:xfrm>
              <a:off x="2062715" y="2994154"/>
              <a:ext cx="1512000" cy="432000"/>
              <a:chOff x="2062715" y="1945748"/>
              <a:chExt cx="1512000" cy="432000"/>
            </a:xfrm>
          </p:grpSpPr>
          <p:sp>
            <p:nvSpPr>
              <p:cNvPr id="220" name="矩形 219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文字方塊 220"/>
              <p:cNvSpPr txBox="1"/>
              <p:nvPr/>
            </p:nvSpPr>
            <p:spPr>
              <a:xfrm>
                <a:off x="2562378" y="1992471"/>
                <a:ext cx="515886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dirty="0" smtClean="0"/>
                  <a:t>62</a:t>
                </a:r>
              </a:p>
            </p:txBody>
          </p:sp>
        </p:grpSp>
        <p:grpSp>
          <p:nvGrpSpPr>
            <p:cNvPr id="205" name="群組 204"/>
            <p:cNvGrpSpPr/>
            <p:nvPr/>
          </p:nvGrpSpPr>
          <p:grpSpPr>
            <a:xfrm>
              <a:off x="2062715" y="3518357"/>
              <a:ext cx="1512000" cy="432000"/>
              <a:chOff x="2062715" y="1945748"/>
              <a:chExt cx="1512000" cy="432000"/>
            </a:xfrm>
          </p:grpSpPr>
          <p:sp>
            <p:nvSpPr>
              <p:cNvPr id="218" name="矩形 217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文字方塊 218"/>
              <p:cNvSpPr txBox="1"/>
              <p:nvPr/>
            </p:nvSpPr>
            <p:spPr>
              <a:xfrm>
                <a:off x="241869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206" name="群組 205"/>
            <p:cNvGrpSpPr/>
            <p:nvPr/>
          </p:nvGrpSpPr>
          <p:grpSpPr>
            <a:xfrm>
              <a:off x="2062715" y="4042560"/>
              <a:ext cx="1512000" cy="432000"/>
              <a:chOff x="2062715" y="1945748"/>
              <a:chExt cx="1512000" cy="432000"/>
            </a:xfrm>
          </p:grpSpPr>
          <p:sp>
            <p:nvSpPr>
              <p:cNvPr id="216" name="矩形 215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文字方塊 216"/>
              <p:cNvSpPr txBox="1"/>
              <p:nvPr/>
            </p:nvSpPr>
            <p:spPr>
              <a:xfrm>
                <a:off x="2564482" y="1992471"/>
                <a:ext cx="511678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600" dirty="0"/>
                  <a:t>字</a:t>
                </a:r>
                <a:endParaRPr lang="en-US" altLang="zh-TW" sz="1600" dirty="0" smtClean="0"/>
              </a:p>
            </p:txBody>
          </p:sp>
        </p:grpSp>
        <p:grpSp>
          <p:nvGrpSpPr>
            <p:cNvPr id="207" name="群組 206"/>
            <p:cNvGrpSpPr/>
            <p:nvPr/>
          </p:nvGrpSpPr>
          <p:grpSpPr>
            <a:xfrm>
              <a:off x="2062715" y="4566763"/>
              <a:ext cx="1512000" cy="432000"/>
              <a:chOff x="2062715" y="1945748"/>
              <a:chExt cx="1512000" cy="432000"/>
            </a:xfrm>
          </p:grpSpPr>
          <p:sp>
            <p:nvSpPr>
              <p:cNvPr id="214" name="矩形 213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文字方塊 214"/>
              <p:cNvSpPr txBox="1"/>
              <p:nvPr/>
            </p:nvSpPr>
            <p:spPr>
              <a:xfrm>
                <a:off x="241869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208" name="群組 207"/>
            <p:cNvGrpSpPr/>
            <p:nvPr/>
          </p:nvGrpSpPr>
          <p:grpSpPr>
            <a:xfrm>
              <a:off x="2062715" y="5090966"/>
              <a:ext cx="1512000" cy="432000"/>
              <a:chOff x="2062715" y="1945748"/>
              <a:chExt cx="1512000" cy="432000"/>
            </a:xfrm>
          </p:grpSpPr>
          <p:sp>
            <p:nvSpPr>
              <p:cNvPr id="212" name="矩形 211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文字方塊 212"/>
              <p:cNvSpPr txBox="1"/>
              <p:nvPr/>
            </p:nvSpPr>
            <p:spPr>
              <a:xfrm>
                <a:off x="241869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209" name="群組 208"/>
            <p:cNvGrpSpPr/>
            <p:nvPr/>
          </p:nvGrpSpPr>
          <p:grpSpPr>
            <a:xfrm>
              <a:off x="2062715" y="5615172"/>
              <a:ext cx="1512000" cy="432000"/>
              <a:chOff x="2062715" y="1945748"/>
              <a:chExt cx="1512000" cy="432000"/>
            </a:xfrm>
          </p:grpSpPr>
          <p:sp>
            <p:nvSpPr>
              <p:cNvPr id="210" name="矩形 209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文字方塊 210"/>
              <p:cNvSpPr txBox="1"/>
              <p:nvPr/>
            </p:nvSpPr>
            <p:spPr>
              <a:xfrm>
                <a:off x="2418698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</p:grpSp>
      <p:grpSp>
        <p:nvGrpSpPr>
          <p:cNvPr id="226" name="群組 225"/>
          <p:cNvGrpSpPr/>
          <p:nvPr/>
        </p:nvGrpSpPr>
        <p:grpSpPr>
          <a:xfrm>
            <a:off x="6998882" y="1945748"/>
            <a:ext cx="1152000" cy="4101424"/>
            <a:chOff x="2062715" y="1945748"/>
            <a:chExt cx="1512000" cy="4101424"/>
          </a:xfrm>
        </p:grpSpPr>
        <p:grpSp>
          <p:nvGrpSpPr>
            <p:cNvPr id="227" name="群組 226"/>
            <p:cNvGrpSpPr/>
            <p:nvPr/>
          </p:nvGrpSpPr>
          <p:grpSpPr>
            <a:xfrm>
              <a:off x="2062715" y="1945748"/>
              <a:ext cx="1512000" cy="432000"/>
              <a:chOff x="2062715" y="1945748"/>
              <a:chExt cx="1512000" cy="432000"/>
            </a:xfrm>
          </p:grpSpPr>
          <p:sp>
            <p:nvSpPr>
              <p:cNvPr id="249" name="矩形 248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文字方塊 249"/>
              <p:cNvSpPr txBox="1"/>
              <p:nvPr/>
            </p:nvSpPr>
            <p:spPr>
              <a:xfrm>
                <a:off x="2669902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228" name="群組 227"/>
            <p:cNvGrpSpPr/>
            <p:nvPr/>
          </p:nvGrpSpPr>
          <p:grpSpPr>
            <a:xfrm>
              <a:off x="2062715" y="2469951"/>
              <a:ext cx="1512000" cy="432000"/>
              <a:chOff x="2062715" y="1945748"/>
              <a:chExt cx="1512000" cy="432000"/>
            </a:xfrm>
          </p:grpSpPr>
          <p:sp>
            <p:nvSpPr>
              <p:cNvPr id="247" name="矩形 246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文字方塊 247"/>
              <p:cNvSpPr txBox="1"/>
              <p:nvPr/>
            </p:nvSpPr>
            <p:spPr>
              <a:xfrm>
                <a:off x="2669902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229" name="群組 228"/>
            <p:cNvGrpSpPr/>
            <p:nvPr/>
          </p:nvGrpSpPr>
          <p:grpSpPr>
            <a:xfrm>
              <a:off x="2062715" y="2994154"/>
              <a:ext cx="1512000" cy="432000"/>
              <a:chOff x="2062715" y="1945748"/>
              <a:chExt cx="1512000" cy="432000"/>
            </a:xfrm>
          </p:grpSpPr>
          <p:sp>
            <p:nvSpPr>
              <p:cNvPr id="245" name="矩形 244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6" name="文字方塊 245"/>
              <p:cNvSpPr txBox="1"/>
              <p:nvPr/>
            </p:nvSpPr>
            <p:spPr>
              <a:xfrm>
                <a:off x="2820509" y="1992471"/>
                <a:ext cx="652642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600" dirty="0" smtClean="0"/>
                  <a:t>450</a:t>
                </a:r>
              </a:p>
            </p:txBody>
          </p:sp>
        </p:grpSp>
        <p:grpSp>
          <p:nvGrpSpPr>
            <p:cNvPr id="230" name="群組 229"/>
            <p:cNvGrpSpPr/>
            <p:nvPr/>
          </p:nvGrpSpPr>
          <p:grpSpPr>
            <a:xfrm>
              <a:off x="2062715" y="3518357"/>
              <a:ext cx="1512000" cy="432000"/>
              <a:chOff x="2062715" y="1945748"/>
              <a:chExt cx="1512000" cy="432000"/>
            </a:xfrm>
          </p:grpSpPr>
          <p:sp>
            <p:nvSpPr>
              <p:cNvPr id="243" name="矩形 242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文字方塊 243"/>
              <p:cNvSpPr txBox="1"/>
              <p:nvPr/>
            </p:nvSpPr>
            <p:spPr>
              <a:xfrm>
                <a:off x="2669902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231" name="群組 230"/>
            <p:cNvGrpSpPr/>
            <p:nvPr/>
          </p:nvGrpSpPr>
          <p:grpSpPr>
            <a:xfrm>
              <a:off x="2062715" y="4042560"/>
              <a:ext cx="1512000" cy="432000"/>
              <a:chOff x="2062715" y="1945748"/>
              <a:chExt cx="1512000" cy="432000"/>
            </a:xfrm>
          </p:grpSpPr>
          <p:sp>
            <p:nvSpPr>
              <p:cNvPr id="241" name="矩形 240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文字方塊 241"/>
              <p:cNvSpPr txBox="1"/>
              <p:nvPr/>
            </p:nvSpPr>
            <p:spPr>
              <a:xfrm>
                <a:off x="2961473" y="1992471"/>
                <a:ext cx="511678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TW" altLang="en-US" sz="1600" dirty="0"/>
                  <a:t>表</a:t>
                </a:r>
                <a:endParaRPr lang="en-US" altLang="zh-TW" sz="1600" dirty="0" smtClean="0"/>
              </a:p>
            </p:txBody>
          </p:sp>
        </p:grpSp>
        <p:grpSp>
          <p:nvGrpSpPr>
            <p:cNvPr id="232" name="群組 231"/>
            <p:cNvGrpSpPr/>
            <p:nvPr/>
          </p:nvGrpSpPr>
          <p:grpSpPr>
            <a:xfrm>
              <a:off x="2062715" y="4566763"/>
              <a:ext cx="1512000" cy="432000"/>
              <a:chOff x="2062715" y="1945748"/>
              <a:chExt cx="1512000" cy="432000"/>
            </a:xfrm>
          </p:grpSpPr>
          <p:sp>
            <p:nvSpPr>
              <p:cNvPr id="239" name="矩形 238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文字方塊 239"/>
              <p:cNvSpPr txBox="1"/>
              <p:nvPr/>
            </p:nvSpPr>
            <p:spPr>
              <a:xfrm>
                <a:off x="2669902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233" name="群組 232"/>
            <p:cNvGrpSpPr/>
            <p:nvPr/>
          </p:nvGrpSpPr>
          <p:grpSpPr>
            <a:xfrm>
              <a:off x="2062715" y="5090966"/>
              <a:ext cx="1512000" cy="432000"/>
              <a:chOff x="2062715" y="1945748"/>
              <a:chExt cx="1512000" cy="432000"/>
            </a:xfrm>
          </p:grpSpPr>
          <p:sp>
            <p:nvSpPr>
              <p:cNvPr id="237" name="矩形 236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文字方塊 237"/>
              <p:cNvSpPr txBox="1"/>
              <p:nvPr/>
            </p:nvSpPr>
            <p:spPr>
              <a:xfrm>
                <a:off x="2669902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234" name="群組 233"/>
            <p:cNvGrpSpPr/>
            <p:nvPr/>
          </p:nvGrpSpPr>
          <p:grpSpPr>
            <a:xfrm>
              <a:off x="2062715" y="5615172"/>
              <a:ext cx="1512000" cy="432000"/>
              <a:chOff x="2062715" y="1945748"/>
              <a:chExt cx="1512000" cy="432000"/>
            </a:xfrm>
          </p:grpSpPr>
          <p:sp>
            <p:nvSpPr>
              <p:cNvPr id="235" name="矩形 234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6" name="文字方塊 235"/>
              <p:cNvSpPr txBox="1"/>
              <p:nvPr/>
            </p:nvSpPr>
            <p:spPr>
              <a:xfrm>
                <a:off x="2669902" y="1992471"/>
                <a:ext cx="8032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</p:grpSp>
      <p:grpSp>
        <p:nvGrpSpPr>
          <p:cNvPr id="251" name="群組 250"/>
          <p:cNvGrpSpPr/>
          <p:nvPr/>
        </p:nvGrpSpPr>
        <p:grpSpPr>
          <a:xfrm>
            <a:off x="8484776" y="1945748"/>
            <a:ext cx="1152000" cy="4101424"/>
            <a:chOff x="2062715" y="1945748"/>
            <a:chExt cx="1512000" cy="4101424"/>
          </a:xfrm>
        </p:grpSpPr>
        <p:grpSp>
          <p:nvGrpSpPr>
            <p:cNvPr id="252" name="群組 251"/>
            <p:cNvGrpSpPr/>
            <p:nvPr/>
          </p:nvGrpSpPr>
          <p:grpSpPr>
            <a:xfrm>
              <a:off x="2062715" y="1945748"/>
              <a:ext cx="1512000" cy="432000"/>
              <a:chOff x="2062715" y="1945748"/>
              <a:chExt cx="1512000" cy="432000"/>
            </a:xfrm>
          </p:grpSpPr>
          <p:sp>
            <p:nvSpPr>
              <p:cNvPr id="274" name="矩形 273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文字方塊 274"/>
              <p:cNvSpPr txBox="1"/>
              <p:nvPr/>
            </p:nvSpPr>
            <p:spPr>
              <a:xfrm>
                <a:off x="2516388" y="1992471"/>
                <a:ext cx="8977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253" name="群組 252"/>
            <p:cNvGrpSpPr/>
            <p:nvPr/>
          </p:nvGrpSpPr>
          <p:grpSpPr>
            <a:xfrm>
              <a:off x="2062715" y="2469951"/>
              <a:ext cx="1512000" cy="432000"/>
              <a:chOff x="2062715" y="1945748"/>
              <a:chExt cx="1512000" cy="432000"/>
            </a:xfrm>
          </p:grpSpPr>
          <p:sp>
            <p:nvSpPr>
              <p:cNvPr id="272" name="矩形 271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3" name="文字方塊 272"/>
              <p:cNvSpPr txBox="1"/>
              <p:nvPr/>
            </p:nvSpPr>
            <p:spPr>
              <a:xfrm>
                <a:off x="2516388" y="1992471"/>
                <a:ext cx="8977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254" name="群組 253"/>
            <p:cNvGrpSpPr/>
            <p:nvPr/>
          </p:nvGrpSpPr>
          <p:grpSpPr>
            <a:xfrm>
              <a:off x="2062715" y="2994154"/>
              <a:ext cx="1512000" cy="432000"/>
              <a:chOff x="2062715" y="1945748"/>
              <a:chExt cx="1512000" cy="432000"/>
            </a:xfrm>
          </p:grpSpPr>
          <p:sp>
            <p:nvSpPr>
              <p:cNvPr id="270" name="矩形 269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文字方塊 270"/>
              <p:cNvSpPr txBox="1"/>
              <p:nvPr/>
            </p:nvSpPr>
            <p:spPr>
              <a:xfrm>
                <a:off x="2516388" y="1992471"/>
                <a:ext cx="8977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62300</a:t>
                </a:r>
              </a:p>
            </p:txBody>
          </p:sp>
        </p:grpSp>
        <p:grpSp>
          <p:nvGrpSpPr>
            <p:cNvPr id="255" name="群組 254"/>
            <p:cNvGrpSpPr/>
            <p:nvPr/>
          </p:nvGrpSpPr>
          <p:grpSpPr>
            <a:xfrm>
              <a:off x="2062715" y="3518357"/>
              <a:ext cx="1512000" cy="432000"/>
              <a:chOff x="2062715" y="1945748"/>
              <a:chExt cx="1512000" cy="432000"/>
            </a:xfrm>
          </p:grpSpPr>
          <p:sp>
            <p:nvSpPr>
              <p:cNvPr id="268" name="矩形 267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9" name="文字方塊 268"/>
              <p:cNvSpPr txBox="1"/>
              <p:nvPr/>
            </p:nvSpPr>
            <p:spPr>
              <a:xfrm>
                <a:off x="2516388" y="1992471"/>
                <a:ext cx="8977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256" name="群組 255"/>
            <p:cNvGrpSpPr/>
            <p:nvPr/>
          </p:nvGrpSpPr>
          <p:grpSpPr>
            <a:xfrm>
              <a:off x="2062715" y="4042560"/>
              <a:ext cx="1512000" cy="432000"/>
              <a:chOff x="2062715" y="1945748"/>
              <a:chExt cx="1512000" cy="432000"/>
            </a:xfrm>
          </p:grpSpPr>
          <p:sp>
            <p:nvSpPr>
              <p:cNvPr id="266" name="矩形 265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文字方塊 266"/>
              <p:cNvSpPr txBox="1"/>
              <p:nvPr/>
            </p:nvSpPr>
            <p:spPr>
              <a:xfrm>
                <a:off x="2516387" y="1992471"/>
                <a:ext cx="8977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/>
                  <a:t>圖</a:t>
                </a:r>
                <a:endParaRPr lang="en-US" altLang="zh-TW" sz="1600" dirty="0" smtClean="0"/>
              </a:p>
            </p:txBody>
          </p:sp>
        </p:grpSp>
        <p:grpSp>
          <p:nvGrpSpPr>
            <p:cNvPr id="257" name="群組 256"/>
            <p:cNvGrpSpPr/>
            <p:nvPr/>
          </p:nvGrpSpPr>
          <p:grpSpPr>
            <a:xfrm>
              <a:off x="2062715" y="4566763"/>
              <a:ext cx="1512000" cy="432000"/>
              <a:chOff x="2062715" y="1945748"/>
              <a:chExt cx="1512000" cy="432000"/>
            </a:xfrm>
          </p:grpSpPr>
          <p:sp>
            <p:nvSpPr>
              <p:cNvPr id="264" name="矩形 263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文字方塊 264"/>
              <p:cNvSpPr txBox="1"/>
              <p:nvPr/>
            </p:nvSpPr>
            <p:spPr>
              <a:xfrm>
                <a:off x="2516388" y="1992471"/>
                <a:ext cx="8977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258" name="群組 257"/>
            <p:cNvGrpSpPr/>
            <p:nvPr/>
          </p:nvGrpSpPr>
          <p:grpSpPr>
            <a:xfrm>
              <a:off x="2062715" y="5090966"/>
              <a:ext cx="1512000" cy="432000"/>
              <a:chOff x="2062715" y="1945748"/>
              <a:chExt cx="1512000" cy="432000"/>
            </a:xfrm>
          </p:grpSpPr>
          <p:sp>
            <p:nvSpPr>
              <p:cNvPr id="262" name="矩形 261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文字方塊 262"/>
              <p:cNvSpPr txBox="1"/>
              <p:nvPr/>
            </p:nvSpPr>
            <p:spPr>
              <a:xfrm>
                <a:off x="2516388" y="1992471"/>
                <a:ext cx="8977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  <p:grpSp>
          <p:nvGrpSpPr>
            <p:cNvPr id="259" name="群組 258"/>
            <p:cNvGrpSpPr/>
            <p:nvPr/>
          </p:nvGrpSpPr>
          <p:grpSpPr>
            <a:xfrm>
              <a:off x="2062715" y="5615172"/>
              <a:ext cx="1512000" cy="432000"/>
              <a:chOff x="2062715" y="1945748"/>
              <a:chExt cx="1512000" cy="432000"/>
            </a:xfrm>
          </p:grpSpPr>
          <p:sp>
            <p:nvSpPr>
              <p:cNvPr id="260" name="矩形 259"/>
              <p:cNvSpPr/>
              <p:nvPr/>
            </p:nvSpPr>
            <p:spPr>
              <a:xfrm>
                <a:off x="2062715" y="1945748"/>
                <a:ext cx="1512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文字方塊 260"/>
              <p:cNvSpPr txBox="1"/>
              <p:nvPr/>
            </p:nvSpPr>
            <p:spPr>
              <a:xfrm>
                <a:off x="2516388" y="1992471"/>
                <a:ext cx="89775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err="1" smtClean="0"/>
                  <a:t>Abcd</a:t>
                </a:r>
                <a:endParaRPr lang="en-US" altLang="zh-TW" sz="1600" dirty="0" smtClean="0"/>
              </a:p>
            </p:txBody>
          </p:sp>
        </p:grpSp>
      </p:grpSp>
      <p:sp>
        <p:nvSpPr>
          <p:cNvPr id="276" name="矩形 275"/>
          <p:cNvSpPr/>
          <p:nvPr/>
        </p:nvSpPr>
        <p:spPr>
          <a:xfrm>
            <a:off x="2254118" y="1775638"/>
            <a:ext cx="7668000" cy="44280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8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為什麼我們</a:t>
            </a:r>
            <a:r>
              <a:rPr lang="zh-TW" altLang="en-US" dirty="0" smtClean="0"/>
              <a:t>的周報長這樣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55</a:t>
            </a:fld>
            <a:endParaRPr lang="en-US" dirty="0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78" y="1208346"/>
            <a:ext cx="8080960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為什麼不長得容易閱讀點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56</a:t>
            </a:fld>
            <a:endParaRPr lang="en-US" dirty="0"/>
          </a:p>
        </p:txBody>
      </p:sp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59" y="1206692"/>
            <a:ext cx="8107697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二維的表，三維的資訊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57</a:t>
            </a:fld>
            <a:endParaRPr lang="en-US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15" y="2859352"/>
            <a:ext cx="4915586" cy="1781424"/>
          </a:xfrm>
          <a:prstGeom prst="rect">
            <a:avLst/>
          </a:prstGeom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15" y="2404097"/>
            <a:ext cx="5563377" cy="1276528"/>
          </a:xfrm>
          <a:prstGeom prst="rect">
            <a:avLst/>
          </a:prstGeom>
        </p:spPr>
      </p:pic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15" y="3858003"/>
            <a:ext cx="4906060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1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歸納一下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58</a:t>
            </a:fld>
            <a:endParaRPr 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273634" y="2231570"/>
            <a:ext cx="4054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比較數字；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二維以上資料呈現；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字</a:t>
            </a:r>
            <a:r>
              <a:rPr lang="zh-TW" altLang="en-US" dirty="0"/>
              <a:t>很多的「表」，有比較好閱讀嗎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試著把表拿掉，用「條列」。 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904071" y="1747258"/>
            <a:ext cx="2573423" cy="439503"/>
            <a:chOff x="2364852" y="3671939"/>
            <a:chExt cx="2573423" cy="43950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7" name="文本框 43"/>
            <p:cNvSpPr txBox="1"/>
            <p:nvPr/>
          </p:nvSpPr>
          <p:spPr>
            <a:xfrm>
              <a:off x="2804494" y="3711332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為什麼</a:t>
              </a:r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要「表」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1273634" y="4659085"/>
            <a:ext cx="4746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/>
              <a:t>能不劃線，就別劃；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/>
              <a:t>就算要劃也別劃縱線；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/>
              <a:t>太多橫線也沒辦法幫眼睛對齊，用網底吧！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/>
              <a:t>表頭、表本體、表腳分清楚。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904071" y="4174773"/>
            <a:ext cx="2573423" cy="439503"/>
            <a:chOff x="2364852" y="3671939"/>
            <a:chExt cx="2573423" cy="439503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12" name="文本框 43"/>
            <p:cNvSpPr txBox="1"/>
            <p:nvPr/>
          </p:nvSpPr>
          <p:spPr>
            <a:xfrm>
              <a:off x="2804494" y="3711332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怎麼劃表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6858005" y="2231570"/>
            <a:ext cx="3592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/>
              <a:t>「文繞圖」不是一般人用的；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/>
              <a:t>欄寬、列高別去設定；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/>
              <a:t>每個表格內的水平、垂直</a:t>
            </a:r>
            <a:r>
              <a:rPr lang="zh-TW" altLang="en-US" dirty="0" smtClean="0"/>
              <a:t>對齊。</a:t>
            </a:r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6488442" y="1747258"/>
            <a:ext cx="2573423" cy="439503"/>
            <a:chOff x="2364852" y="3671939"/>
            <a:chExt cx="2573423" cy="439503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16" name="文本框 43"/>
            <p:cNvSpPr txBox="1"/>
            <p:nvPr/>
          </p:nvSpPr>
          <p:spPr>
            <a:xfrm>
              <a:off x="2804494" y="3711332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表格設定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6858005" y="4659085"/>
            <a:ext cx="4810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公文裡可以劃表嗎？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en-US" altLang="zh-TW" dirty="0" smtClean="0"/>
              <a:t>Excel</a:t>
            </a:r>
            <a:r>
              <a:rPr lang="zh-TW" altLang="en-US" dirty="0" smtClean="0"/>
              <a:t> 儲存格已經預設格線，有必要再劃嗎？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/>
              <a:t>一表</a:t>
            </a:r>
            <a:r>
              <a:rPr lang="zh-TW" altLang="en-US" dirty="0" smtClean="0"/>
              <a:t>再表，好嗎？</a:t>
            </a:r>
            <a:endParaRPr lang="zh-TW" altLang="en-US" dirty="0"/>
          </a:p>
        </p:txBody>
      </p:sp>
      <p:grpSp>
        <p:nvGrpSpPr>
          <p:cNvPr id="18" name="群組 17"/>
          <p:cNvGrpSpPr/>
          <p:nvPr/>
        </p:nvGrpSpPr>
        <p:grpSpPr>
          <a:xfrm>
            <a:off x="6488442" y="4174773"/>
            <a:ext cx="2573423" cy="439503"/>
            <a:chOff x="2364852" y="3671939"/>
            <a:chExt cx="2573423" cy="439503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20" name="文本框 43"/>
            <p:cNvSpPr txBox="1"/>
            <p:nvPr/>
          </p:nvSpPr>
          <p:spPr>
            <a:xfrm>
              <a:off x="2804494" y="3711332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問題</a:t>
              </a:r>
              <a:r>
                <a:rPr lang="en-US" altLang="zh-TW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...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21" name="直線接點 20"/>
          <p:cNvCxnSpPr/>
          <p:nvPr/>
        </p:nvCxnSpPr>
        <p:spPr>
          <a:xfrm>
            <a:off x="0" y="6302829"/>
            <a:ext cx="122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0" y="6324598"/>
            <a:ext cx="2361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aseline="30000" dirty="0" smtClean="0"/>
              <a:t>***</a:t>
            </a:r>
            <a:r>
              <a:rPr lang="en-US" altLang="zh-TW" sz="1200" baseline="30000" dirty="0" smtClean="0"/>
              <a:t> </a:t>
            </a:r>
            <a:r>
              <a:rPr lang="zh-TW" altLang="en-US" sz="1200" dirty="0" smtClean="0"/>
              <a:t>線是拿來分割的，不是標示。</a:t>
            </a:r>
            <a:endParaRPr lang="en-US" altLang="zh-TW" sz="1200" dirty="0" smtClean="0"/>
          </a:p>
        </p:txBody>
      </p:sp>
    </p:spTree>
    <p:extLst>
      <p:ext uri="{BB962C8B-B14F-4D97-AF65-F5344CB8AC3E}">
        <p14:creationId xmlns:p14="http://schemas.microsoft.com/office/powerpoint/2010/main" val="69552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1276124" y="2107066"/>
            <a:ext cx="2643868" cy="2643868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3379561" y="1279752"/>
            <a:ext cx="4298496" cy="4298496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8259355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9159243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10059130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6"/>
          <p:cNvSpPr/>
          <p:nvPr/>
        </p:nvSpPr>
        <p:spPr>
          <a:xfrm>
            <a:off x="8418650" y="3316194"/>
            <a:ext cx="260529" cy="225611"/>
          </a:xfrm>
          <a:custGeom>
            <a:avLst/>
            <a:gdLst>
              <a:gd name="connsiteX0" fmla="*/ 205065 w 605876"/>
              <a:gd name="connsiteY0" fmla="*/ 428776 h 524672"/>
              <a:gd name="connsiteX1" fmla="*/ 226551 w 605876"/>
              <a:gd name="connsiteY1" fmla="*/ 446081 h 524672"/>
              <a:gd name="connsiteX2" fmla="*/ 233109 w 605876"/>
              <a:gd name="connsiteY2" fmla="*/ 453684 h 524672"/>
              <a:gd name="connsiteX3" fmla="*/ 228349 w 605876"/>
              <a:gd name="connsiteY3" fmla="*/ 499196 h 524672"/>
              <a:gd name="connsiteX4" fmla="*/ 223377 w 605876"/>
              <a:gd name="connsiteY4" fmla="*/ 507538 h 524672"/>
              <a:gd name="connsiteX5" fmla="*/ 141188 w 605876"/>
              <a:gd name="connsiteY5" fmla="*/ 476282 h 524672"/>
              <a:gd name="connsiteX6" fmla="*/ 176835 w 605876"/>
              <a:gd name="connsiteY6" fmla="*/ 430241 h 524672"/>
              <a:gd name="connsiteX7" fmla="*/ 205065 w 605876"/>
              <a:gd name="connsiteY7" fmla="*/ 428776 h 524672"/>
              <a:gd name="connsiteX8" fmla="*/ 481191 w 605876"/>
              <a:gd name="connsiteY8" fmla="*/ 426712 h 524672"/>
              <a:gd name="connsiteX9" fmla="*/ 499583 w 605876"/>
              <a:gd name="connsiteY9" fmla="*/ 434333 h 524672"/>
              <a:gd name="connsiteX10" fmla="*/ 510478 w 605876"/>
              <a:gd name="connsiteY10" fmla="*/ 438454 h 524672"/>
              <a:gd name="connsiteX11" fmla="*/ 526874 w 605876"/>
              <a:gd name="connsiteY11" fmla="*/ 493716 h 524672"/>
              <a:gd name="connsiteX12" fmla="*/ 478851 w 605876"/>
              <a:gd name="connsiteY12" fmla="*/ 524041 h 524672"/>
              <a:gd name="connsiteX13" fmla="*/ 435059 w 605876"/>
              <a:gd name="connsiteY13" fmla="*/ 484629 h 524672"/>
              <a:gd name="connsiteX14" fmla="*/ 460022 w 605876"/>
              <a:gd name="connsiteY14" fmla="*/ 432008 h 524672"/>
              <a:gd name="connsiteX15" fmla="*/ 481191 w 605876"/>
              <a:gd name="connsiteY15" fmla="*/ 426712 h 524672"/>
              <a:gd name="connsiteX16" fmla="*/ 53061 w 605876"/>
              <a:gd name="connsiteY16" fmla="*/ 1 h 524672"/>
              <a:gd name="connsiteX17" fmla="*/ 98044 w 605876"/>
              <a:gd name="connsiteY17" fmla="*/ 2087 h 524672"/>
              <a:gd name="connsiteX18" fmla="*/ 147021 w 605876"/>
              <a:gd name="connsiteY18" fmla="*/ 21735 h 524672"/>
              <a:gd name="connsiteX19" fmla="*/ 159609 w 605876"/>
              <a:gd name="connsiteY19" fmla="*/ 48882 h 524672"/>
              <a:gd name="connsiteX20" fmla="*/ 576919 w 605876"/>
              <a:gd name="connsiteY20" fmla="*/ 34622 h 524672"/>
              <a:gd name="connsiteX21" fmla="*/ 604951 w 605876"/>
              <a:gd name="connsiteY21" fmla="*/ 62508 h 524672"/>
              <a:gd name="connsiteX22" fmla="*/ 551531 w 605876"/>
              <a:gd name="connsiteY22" fmla="*/ 185886 h 524672"/>
              <a:gd name="connsiteX23" fmla="*/ 509959 w 605876"/>
              <a:gd name="connsiteY23" fmla="*/ 288244 h 524672"/>
              <a:gd name="connsiteX24" fmla="*/ 501919 w 605876"/>
              <a:gd name="connsiteY24" fmla="*/ 295532 h 524672"/>
              <a:gd name="connsiteX25" fmla="*/ 486898 w 605876"/>
              <a:gd name="connsiteY25" fmla="*/ 302082 h 524672"/>
              <a:gd name="connsiteX26" fmla="*/ 487216 w 605876"/>
              <a:gd name="connsiteY26" fmla="*/ 302927 h 524672"/>
              <a:gd name="connsiteX27" fmla="*/ 212394 w 605876"/>
              <a:gd name="connsiteY27" fmla="*/ 303772 h 524672"/>
              <a:gd name="connsiteX28" fmla="*/ 198748 w 605876"/>
              <a:gd name="connsiteY28" fmla="*/ 360813 h 524672"/>
              <a:gd name="connsiteX29" fmla="*/ 533865 w 605876"/>
              <a:gd name="connsiteY29" fmla="*/ 360285 h 524672"/>
              <a:gd name="connsiteX30" fmla="*/ 533865 w 605876"/>
              <a:gd name="connsiteY30" fmla="*/ 403594 h 524672"/>
              <a:gd name="connsiteX31" fmla="*/ 167225 w 605876"/>
              <a:gd name="connsiteY31" fmla="*/ 406340 h 524672"/>
              <a:gd name="connsiteX32" fmla="*/ 145434 w 605876"/>
              <a:gd name="connsiteY32" fmla="*/ 377714 h 524672"/>
              <a:gd name="connsiteX33" fmla="*/ 181612 w 605876"/>
              <a:gd name="connsiteY33" fmla="*/ 279793 h 524672"/>
              <a:gd name="connsiteX34" fmla="*/ 181506 w 605876"/>
              <a:gd name="connsiteY34" fmla="*/ 279793 h 524672"/>
              <a:gd name="connsiteX35" fmla="*/ 131789 w 605876"/>
              <a:gd name="connsiteY35" fmla="*/ 122507 h 524672"/>
              <a:gd name="connsiteX36" fmla="*/ 98044 w 605876"/>
              <a:gd name="connsiteY36" fmla="*/ 47298 h 524672"/>
              <a:gd name="connsiteX37" fmla="*/ 30979 w 605876"/>
              <a:gd name="connsiteY37" fmla="*/ 45291 h 524672"/>
              <a:gd name="connsiteX38" fmla="*/ 20824 w 605876"/>
              <a:gd name="connsiteY38" fmla="*/ 47931 h 524672"/>
              <a:gd name="connsiteX39" fmla="*/ 10140 w 605876"/>
              <a:gd name="connsiteY39" fmla="*/ 8214 h 524672"/>
              <a:gd name="connsiteX40" fmla="*/ 53061 w 605876"/>
              <a:gd name="connsiteY40" fmla="*/ 1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5876" h="524672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菱形 7"/>
          <p:cNvSpPr/>
          <p:nvPr/>
        </p:nvSpPr>
        <p:spPr>
          <a:xfrm>
            <a:off x="9318538" y="3298932"/>
            <a:ext cx="260530" cy="260137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菱形 8"/>
          <p:cNvSpPr/>
          <p:nvPr/>
        </p:nvSpPr>
        <p:spPr>
          <a:xfrm>
            <a:off x="10218425" y="3339369"/>
            <a:ext cx="260530" cy="179263"/>
          </a:xfrm>
          <a:custGeom>
            <a:avLst/>
            <a:gdLst>
              <a:gd name="T0" fmla="*/ 6771 w 6827"/>
              <a:gd name="T1" fmla="*/ 2140 h 4704"/>
              <a:gd name="T2" fmla="*/ 5664 w 6827"/>
              <a:gd name="T3" fmla="*/ 664 h 4704"/>
              <a:gd name="T4" fmla="*/ 5443 w 6827"/>
              <a:gd name="T5" fmla="*/ 554 h 4704"/>
              <a:gd name="T6" fmla="*/ 4613 w 6827"/>
              <a:gd name="T7" fmla="*/ 554 h 4704"/>
              <a:gd name="T8" fmla="*/ 4613 w 6827"/>
              <a:gd name="T9" fmla="*/ 277 h 4704"/>
              <a:gd name="T10" fmla="*/ 4336 w 6827"/>
              <a:gd name="T11" fmla="*/ 0 h 4704"/>
              <a:gd name="T12" fmla="*/ 830 w 6827"/>
              <a:gd name="T13" fmla="*/ 0 h 4704"/>
              <a:gd name="T14" fmla="*/ 554 w 6827"/>
              <a:gd name="T15" fmla="*/ 277 h 4704"/>
              <a:gd name="T16" fmla="*/ 554 w 6827"/>
              <a:gd name="T17" fmla="*/ 3505 h 4704"/>
              <a:gd name="T18" fmla="*/ 277 w 6827"/>
              <a:gd name="T19" fmla="*/ 3505 h 4704"/>
              <a:gd name="T20" fmla="*/ 0 w 6827"/>
              <a:gd name="T21" fmla="*/ 3782 h 4704"/>
              <a:gd name="T22" fmla="*/ 277 w 6827"/>
              <a:gd name="T23" fmla="*/ 4059 h 4704"/>
              <a:gd name="T24" fmla="*/ 830 w 6827"/>
              <a:gd name="T25" fmla="*/ 4059 h 4704"/>
              <a:gd name="T26" fmla="*/ 830 w 6827"/>
              <a:gd name="T27" fmla="*/ 4059 h 4704"/>
              <a:gd name="T28" fmla="*/ 831 w 6827"/>
              <a:gd name="T29" fmla="*/ 4059 h 4704"/>
              <a:gd name="T30" fmla="*/ 1519 w 6827"/>
              <a:gd name="T31" fmla="*/ 4059 h 4704"/>
              <a:gd name="T32" fmla="*/ 2399 w 6827"/>
              <a:gd name="T33" fmla="*/ 4704 h 4704"/>
              <a:gd name="T34" fmla="*/ 3279 w 6827"/>
              <a:gd name="T35" fmla="*/ 4059 h 4704"/>
              <a:gd name="T36" fmla="*/ 4102 w 6827"/>
              <a:gd name="T37" fmla="*/ 4059 h 4704"/>
              <a:gd name="T38" fmla="*/ 4982 w 6827"/>
              <a:gd name="T39" fmla="*/ 4704 h 4704"/>
              <a:gd name="T40" fmla="*/ 5862 w 6827"/>
              <a:gd name="T41" fmla="*/ 4059 h 4704"/>
              <a:gd name="T42" fmla="*/ 6550 w 6827"/>
              <a:gd name="T43" fmla="*/ 4059 h 4704"/>
              <a:gd name="T44" fmla="*/ 6827 w 6827"/>
              <a:gd name="T45" fmla="*/ 3782 h 4704"/>
              <a:gd name="T46" fmla="*/ 6827 w 6827"/>
              <a:gd name="T47" fmla="*/ 2306 h 4704"/>
              <a:gd name="T48" fmla="*/ 6771 w 6827"/>
              <a:gd name="T49" fmla="*/ 2140 h 4704"/>
              <a:gd name="T50" fmla="*/ 2399 w 6827"/>
              <a:gd name="T51" fmla="*/ 4151 h 4704"/>
              <a:gd name="T52" fmla="*/ 2030 w 6827"/>
              <a:gd name="T53" fmla="*/ 3782 h 4704"/>
              <a:gd name="T54" fmla="*/ 2399 w 6827"/>
              <a:gd name="T55" fmla="*/ 3413 h 4704"/>
              <a:gd name="T56" fmla="*/ 2768 w 6827"/>
              <a:gd name="T57" fmla="*/ 3782 h 4704"/>
              <a:gd name="T58" fmla="*/ 2399 w 6827"/>
              <a:gd name="T59" fmla="*/ 4151 h 4704"/>
              <a:gd name="T60" fmla="*/ 4059 w 6827"/>
              <a:gd name="T61" fmla="*/ 831 h 4704"/>
              <a:gd name="T62" fmla="*/ 4059 w 6827"/>
              <a:gd name="T63" fmla="*/ 3505 h 4704"/>
              <a:gd name="T64" fmla="*/ 3279 w 6827"/>
              <a:gd name="T65" fmla="*/ 3505 h 4704"/>
              <a:gd name="T66" fmla="*/ 2399 w 6827"/>
              <a:gd name="T67" fmla="*/ 2859 h 4704"/>
              <a:gd name="T68" fmla="*/ 1519 w 6827"/>
              <a:gd name="T69" fmla="*/ 3505 h 4704"/>
              <a:gd name="T70" fmla="*/ 1107 w 6827"/>
              <a:gd name="T71" fmla="*/ 3505 h 4704"/>
              <a:gd name="T72" fmla="*/ 1107 w 6827"/>
              <a:gd name="T73" fmla="*/ 554 h 4704"/>
              <a:gd name="T74" fmla="*/ 4059 w 6827"/>
              <a:gd name="T75" fmla="*/ 554 h 4704"/>
              <a:gd name="T76" fmla="*/ 4059 w 6827"/>
              <a:gd name="T77" fmla="*/ 831 h 4704"/>
              <a:gd name="T78" fmla="*/ 5351 w 6827"/>
              <a:gd name="T79" fmla="*/ 3782 h 4704"/>
              <a:gd name="T80" fmla="*/ 4982 w 6827"/>
              <a:gd name="T81" fmla="*/ 4151 h 4704"/>
              <a:gd name="T82" fmla="*/ 4613 w 6827"/>
              <a:gd name="T83" fmla="*/ 3782 h 4704"/>
              <a:gd name="T84" fmla="*/ 4982 w 6827"/>
              <a:gd name="T85" fmla="*/ 3413 h 4704"/>
              <a:gd name="T86" fmla="*/ 5351 w 6827"/>
              <a:gd name="T87" fmla="*/ 3782 h 4704"/>
              <a:gd name="T88" fmla="*/ 5351 w 6827"/>
              <a:gd name="T89" fmla="*/ 3782 h 4704"/>
              <a:gd name="T90" fmla="*/ 5351 w 6827"/>
              <a:gd name="T91" fmla="*/ 3782 h 4704"/>
              <a:gd name="T92" fmla="*/ 6273 w 6827"/>
              <a:gd name="T93" fmla="*/ 3505 h 4704"/>
              <a:gd name="T94" fmla="*/ 5862 w 6827"/>
              <a:gd name="T95" fmla="*/ 3505 h 4704"/>
              <a:gd name="T96" fmla="*/ 4982 w 6827"/>
              <a:gd name="T97" fmla="*/ 2859 h 4704"/>
              <a:gd name="T98" fmla="*/ 4613 w 6827"/>
              <a:gd name="T99" fmla="*/ 2937 h 4704"/>
              <a:gd name="T100" fmla="*/ 4613 w 6827"/>
              <a:gd name="T101" fmla="*/ 1107 h 4704"/>
              <a:gd name="T102" fmla="*/ 5305 w 6827"/>
              <a:gd name="T103" fmla="*/ 1107 h 4704"/>
              <a:gd name="T104" fmla="*/ 6273 w 6827"/>
              <a:gd name="T105" fmla="*/ 2398 h 4704"/>
              <a:gd name="T106" fmla="*/ 6273 w 6827"/>
              <a:gd name="T107" fmla="*/ 3505 h 4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27" h="4704">
                <a:moveTo>
                  <a:pt x="6771" y="2140"/>
                </a:moveTo>
                <a:lnTo>
                  <a:pt x="5664" y="664"/>
                </a:lnTo>
                <a:cubicBezTo>
                  <a:pt x="5612" y="595"/>
                  <a:pt x="5530" y="554"/>
                  <a:pt x="5443" y="554"/>
                </a:cubicBezTo>
                <a:lnTo>
                  <a:pt x="4613" y="554"/>
                </a:lnTo>
                <a:lnTo>
                  <a:pt x="4613" y="277"/>
                </a:lnTo>
                <a:cubicBezTo>
                  <a:pt x="4613" y="124"/>
                  <a:pt x="4489" y="0"/>
                  <a:pt x="4336" y="0"/>
                </a:cubicBezTo>
                <a:lnTo>
                  <a:pt x="830" y="0"/>
                </a:lnTo>
                <a:cubicBezTo>
                  <a:pt x="677" y="0"/>
                  <a:pt x="554" y="124"/>
                  <a:pt x="554" y="277"/>
                </a:cubicBezTo>
                <a:lnTo>
                  <a:pt x="554" y="3505"/>
                </a:lnTo>
                <a:lnTo>
                  <a:pt x="277" y="3505"/>
                </a:lnTo>
                <a:cubicBezTo>
                  <a:pt x="124" y="3505"/>
                  <a:pt x="0" y="3629"/>
                  <a:pt x="0" y="3782"/>
                </a:cubicBezTo>
                <a:cubicBezTo>
                  <a:pt x="0" y="3935"/>
                  <a:pt x="124" y="4059"/>
                  <a:pt x="277" y="4059"/>
                </a:cubicBezTo>
                <a:lnTo>
                  <a:pt x="830" y="4059"/>
                </a:lnTo>
                <a:cubicBezTo>
                  <a:pt x="830" y="4059"/>
                  <a:pt x="830" y="4059"/>
                  <a:pt x="830" y="4059"/>
                </a:cubicBezTo>
                <a:cubicBezTo>
                  <a:pt x="831" y="4059"/>
                  <a:pt x="831" y="4059"/>
                  <a:pt x="831" y="4059"/>
                </a:cubicBezTo>
                <a:lnTo>
                  <a:pt x="1519" y="4059"/>
                </a:lnTo>
                <a:cubicBezTo>
                  <a:pt x="1636" y="4433"/>
                  <a:pt x="1986" y="4704"/>
                  <a:pt x="2399" y="4704"/>
                </a:cubicBezTo>
                <a:cubicBezTo>
                  <a:pt x="2811" y="4704"/>
                  <a:pt x="3161" y="4433"/>
                  <a:pt x="3279" y="4059"/>
                </a:cubicBezTo>
                <a:lnTo>
                  <a:pt x="4102" y="4059"/>
                </a:lnTo>
                <a:cubicBezTo>
                  <a:pt x="4219" y="4433"/>
                  <a:pt x="4569" y="4704"/>
                  <a:pt x="4982" y="4704"/>
                </a:cubicBezTo>
                <a:cubicBezTo>
                  <a:pt x="5394" y="4704"/>
                  <a:pt x="5744" y="4433"/>
                  <a:pt x="5862" y="4059"/>
                </a:cubicBezTo>
                <a:lnTo>
                  <a:pt x="6550" y="4059"/>
                </a:lnTo>
                <a:cubicBezTo>
                  <a:pt x="6703" y="4059"/>
                  <a:pt x="6827" y="3935"/>
                  <a:pt x="6827" y="3782"/>
                </a:cubicBezTo>
                <a:lnTo>
                  <a:pt x="6827" y="2306"/>
                </a:lnTo>
                <a:cubicBezTo>
                  <a:pt x="6827" y="2246"/>
                  <a:pt x="6807" y="2188"/>
                  <a:pt x="6771" y="2140"/>
                </a:cubicBezTo>
                <a:close/>
                <a:moveTo>
                  <a:pt x="2399" y="4151"/>
                </a:moveTo>
                <a:cubicBezTo>
                  <a:pt x="2195" y="4151"/>
                  <a:pt x="2030" y="3985"/>
                  <a:pt x="2030" y="3782"/>
                </a:cubicBezTo>
                <a:cubicBezTo>
                  <a:pt x="2030" y="3578"/>
                  <a:pt x="2195" y="3413"/>
                  <a:pt x="2399" y="3413"/>
                </a:cubicBezTo>
                <a:cubicBezTo>
                  <a:pt x="2602" y="3413"/>
                  <a:pt x="2768" y="3578"/>
                  <a:pt x="2768" y="3782"/>
                </a:cubicBezTo>
                <a:cubicBezTo>
                  <a:pt x="2768" y="3985"/>
                  <a:pt x="2602" y="4151"/>
                  <a:pt x="2399" y="4151"/>
                </a:cubicBezTo>
                <a:close/>
                <a:moveTo>
                  <a:pt x="4059" y="831"/>
                </a:moveTo>
                <a:lnTo>
                  <a:pt x="4059" y="3505"/>
                </a:lnTo>
                <a:lnTo>
                  <a:pt x="3279" y="3505"/>
                </a:lnTo>
                <a:cubicBezTo>
                  <a:pt x="3161" y="3131"/>
                  <a:pt x="2811" y="2859"/>
                  <a:pt x="2399" y="2859"/>
                </a:cubicBezTo>
                <a:cubicBezTo>
                  <a:pt x="1986" y="2859"/>
                  <a:pt x="1636" y="3131"/>
                  <a:pt x="1519" y="3505"/>
                </a:cubicBezTo>
                <a:lnTo>
                  <a:pt x="1107" y="3505"/>
                </a:lnTo>
                <a:lnTo>
                  <a:pt x="1107" y="554"/>
                </a:lnTo>
                <a:lnTo>
                  <a:pt x="4059" y="554"/>
                </a:lnTo>
                <a:lnTo>
                  <a:pt x="4059" y="831"/>
                </a:lnTo>
                <a:close/>
                <a:moveTo>
                  <a:pt x="5351" y="3782"/>
                </a:moveTo>
                <a:cubicBezTo>
                  <a:pt x="5351" y="3985"/>
                  <a:pt x="5185" y="4151"/>
                  <a:pt x="4982" y="4151"/>
                </a:cubicBezTo>
                <a:cubicBezTo>
                  <a:pt x="4778" y="4151"/>
                  <a:pt x="4613" y="3985"/>
                  <a:pt x="4613" y="3782"/>
                </a:cubicBezTo>
                <a:cubicBezTo>
                  <a:pt x="4613" y="3578"/>
                  <a:pt x="4778" y="3413"/>
                  <a:pt x="4982" y="3413"/>
                </a:cubicBezTo>
                <a:cubicBezTo>
                  <a:pt x="5185" y="3413"/>
                  <a:pt x="5351" y="3578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lose/>
                <a:moveTo>
                  <a:pt x="6273" y="3505"/>
                </a:moveTo>
                <a:lnTo>
                  <a:pt x="5862" y="3505"/>
                </a:lnTo>
                <a:cubicBezTo>
                  <a:pt x="5744" y="3131"/>
                  <a:pt x="5394" y="2859"/>
                  <a:pt x="4982" y="2859"/>
                </a:cubicBezTo>
                <a:cubicBezTo>
                  <a:pt x="4850" y="2859"/>
                  <a:pt x="4726" y="2887"/>
                  <a:pt x="4613" y="2937"/>
                </a:cubicBezTo>
                <a:lnTo>
                  <a:pt x="4613" y="1107"/>
                </a:lnTo>
                <a:lnTo>
                  <a:pt x="5305" y="1107"/>
                </a:lnTo>
                <a:lnTo>
                  <a:pt x="6273" y="2398"/>
                </a:lnTo>
                <a:lnTo>
                  <a:pt x="6273" y="3505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文本框 9"/>
          <p:cNvSpPr txBox="1"/>
          <p:nvPr/>
        </p:nvSpPr>
        <p:spPr>
          <a:xfrm>
            <a:off x="2069512" y="2321004"/>
            <a:ext cx="105709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5</a:t>
            </a:r>
            <a:endParaRPr lang="zh-CN" altLang="en-US" sz="138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576637" y="2894340"/>
            <a:ext cx="3904343" cy="1009444"/>
            <a:chOff x="3576637" y="2784170"/>
            <a:chExt cx="3904343" cy="1009444"/>
          </a:xfrm>
        </p:grpSpPr>
        <p:sp>
          <p:nvSpPr>
            <p:cNvPr id="17" name="文本框 10"/>
            <p:cNvSpPr txBox="1"/>
            <p:nvPr/>
          </p:nvSpPr>
          <p:spPr>
            <a:xfrm>
              <a:off x="3576637" y="2784170"/>
              <a:ext cx="3904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zh-TW" altLang="en-US" sz="4800" dirty="0">
                  <a:latin typeface="Noto Sans CJK TC Black" pitchFamily="34" charset="-120"/>
                  <a:ea typeface="Noto Sans CJK TC Black" pitchFamily="34" charset="-120"/>
                </a:rPr>
                <a:t>圖</a:t>
              </a:r>
              <a:endParaRPr lang="zh-CN" altLang="en-US" sz="4800" dirty="0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19" name="文本框 11"/>
            <p:cNvSpPr txBox="1"/>
            <p:nvPr/>
          </p:nvSpPr>
          <p:spPr>
            <a:xfrm>
              <a:off x="4172950" y="3467563"/>
              <a:ext cx="2711716" cy="326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n-US" altLang="zh-CN" sz="1400" dirty="0" smtClean="0"/>
                <a:t>figures</a:t>
              </a:r>
              <a:endParaRPr lang="en-US" altLang="zh-CN" sz="1400" dirty="0"/>
            </a:p>
          </p:txBody>
        </p:sp>
      </p:grpSp>
      <p:sp>
        <p:nvSpPr>
          <p:cNvPr id="20" name="文本框 12"/>
          <p:cNvSpPr txBox="1"/>
          <p:nvPr/>
        </p:nvSpPr>
        <p:spPr>
          <a:xfrm>
            <a:off x="2004878" y="3291487"/>
            <a:ext cx="1215388" cy="400110"/>
          </a:xfrm>
          <a:prstGeom prst="rect">
            <a:avLst/>
          </a:prstGeom>
          <a:solidFill>
            <a:srgbClr val="FCFCFC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PART 05</a:t>
            </a:r>
            <a:endParaRPr lang="zh-CN" altLang="en-US" sz="20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直線接點 115"/>
          <p:cNvCxnSpPr/>
          <p:nvPr/>
        </p:nvCxnSpPr>
        <p:spPr>
          <a:xfrm flipV="1">
            <a:off x="6096000" y="1816657"/>
            <a:ext cx="830221" cy="86002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接點 118"/>
          <p:cNvCxnSpPr/>
          <p:nvPr/>
        </p:nvCxnSpPr>
        <p:spPr>
          <a:xfrm flipV="1">
            <a:off x="6739576" y="2568202"/>
            <a:ext cx="709173" cy="29024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接點 121"/>
          <p:cNvCxnSpPr/>
          <p:nvPr/>
        </p:nvCxnSpPr>
        <p:spPr>
          <a:xfrm flipV="1">
            <a:off x="7207674" y="3319747"/>
            <a:ext cx="1111955" cy="1237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接點 125"/>
          <p:cNvCxnSpPr/>
          <p:nvPr/>
        </p:nvCxnSpPr>
        <p:spPr>
          <a:xfrm>
            <a:off x="7353889" y="3957667"/>
            <a:ext cx="671818" cy="11518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接點 127"/>
          <p:cNvCxnSpPr/>
          <p:nvPr/>
        </p:nvCxnSpPr>
        <p:spPr>
          <a:xfrm>
            <a:off x="7207674" y="4613452"/>
            <a:ext cx="981323" cy="20938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接點 130"/>
          <p:cNvCxnSpPr/>
          <p:nvPr/>
        </p:nvCxnSpPr>
        <p:spPr>
          <a:xfrm>
            <a:off x="6739576" y="5072855"/>
            <a:ext cx="1688913" cy="49902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接點 133"/>
          <p:cNvCxnSpPr/>
          <p:nvPr/>
        </p:nvCxnSpPr>
        <p:spPr>
          <a:xfrm flipH="1">
            <a:off x="5042430" y="5233948"/>
            <a:ext cx="1053570" cy="74054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接點 137"/>
          <p:cNvCxnSpPr/>
          <p:nvPr/>
        </p:nvCxnSpPr>
        <p:spPr>
          <a:xfrm flipH="1">
            <a:off x="3238130" y="5072855"/>
            <a:ext cx="2194643" cy="15276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接點 139"/>
          <p:cNvCxnSpPr/>
          <p:nvPr/>
        </p:nvCxnSpPr>
        <p:spPr>
          <a:xfrm flipH="1" flipV="1">
            <a:off x="3942944" y="4475629"/>
            <a:ext cx="1099487" cy="13782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接點 142"/>
          <p:cNvCxnSpPr/>
          <p:nvPr/>
        </p:nvCxnSpPr>
        <p:spPr>
          <a:xfrm flipH="1" flipV="1">
            <a:off x="3186944" y="3722529"/>
            <a:ext cx="1855488" cy="24662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接點 144"/>
          <p:cNvCxnSpPr/>
          <p:nvPr/>
        </p:nvCxnSpPr>
        <p:spPr>
          <a:xfrm flipH="1" flipV="1">
            <a:off x="3994130" y="2968312"/>
            <a:ext cx="1048302" cy="35762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接點 146"/>
          <p:cNvCxnSpPr/>
          <p:nvPr/>
        </p:nvCxnSpPr>
        <p:spPr>
          <a:xfrm flipH="1" flipV="1">
            <a:off x="4297316" y="2216767"/>
            <a:ext cx="1135458" cy="64168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橢圓 3"/>
          <p:cNvSpPr/>
          <p:nvPr/>
        </p:nvSpPr>
        <p:spPr>
          <a:xfrm>
            <a:off x="4820024" y="2676683"/>
            <a:ext cx="2557265" cy="2557265"/>
          </a:xfrm>
          <a:custGeom>
            <a:avLst/>
            <a:gdLst/>
            <a:ahLst/>
            <a:cxnLst/>
            <a:rect l="l" t="t" r="r" b="b"/>
            <a:pathLst>
              <a:path w="3492000" h="3492000">
                <a:moveTo>
                  <a:pt x="1621956" y="0"/>
                </a:moveTo>
                <a:lnTo>
                  <a:pt x="1873956" y="0"/>
                </a:lnTo>
                <a:lnTo>
                  <a:pt x="1891277" y="239137"/>
                </a:lnTo>
                <a:cubicBezTo>
                  <a:pt x="2064238" y="254994"/>
                  <a:pt x="2228895" y="299520"/>
                  <a:pt x="2379798" y="369395"/>
                </a:cubicBezTo>
                <a:lnTo>
                  <a:pt x="2509881" y="177571"/>
                </a:lnTo>
                <a:lnTo>
                  <a:pt x="2728119" y="303571"/>
                </a:lnTo>
                <a:lnTo>
                  <a:pt x="2627856" y="510447"/>
                </a:lnTo>
                <a:cubicBezTo>
                  <a:pt x="2768794" y="608370"/>
                  <a:pt x="2892392" y="729400"/>
                  <a:pt x="2992051" y="868932"/>
                </a:cubicBezTo>
                <a:lnTo>
                  <a:pt x="3195081" y="770533"/>
                </a:lnTo>
                <a:lnTo>
                  <a:pt x="3321081" y="988771"/>
                </a:lnTo>
                <a:lnTo>
                  <a:pt x="3136299" y="1114079"/>
                </a:lnTo>
                <a:cubicBezTo>
                  <a:pt x="3210959" y="1266873"/>
                  <a:pt x="3259400" y="1434416"/>
                  <a:pt x="3276839" y="1611067"/>
                </a:cubicBezTo>
                <a:lnTo>
                  <a:pt x="3492000" y="1626651"/>
                </a:lnTo>
                <a:lnTo>
                  <a:pt x="3492000" y="1878651"/>
                </a:lnTo>
                <a:lnTo>
                  <a:pt x="3279814" y="1894020"/>
                </a:lnTo>
                <a:cubicBezTo>
                  <a:pt x="3265703" y="2073320"/>
                  <a:pt x="3220788" y="2243942"/>
                  <a:pt x="3149676" y="2400297"/>
                </a:cubicBezTo>
                <a:lnTo>
                  <a:pt x="3321082" y="2516533"/>
                </a:lnTo>
                <a:lnTo>
                  <a:pt x="3195082" y="2734772"/>
                </a:lnTo>
                <a:lnTo>
                  <a:pt x="3011505" y="2645801"/>
                </a:lnTo>
                <a:cubicBezTo>
                  <a:pt x="2910572" y="2791352"/>
                  <a:pt x="2785088" y="2918576"/>
                  <a:pt x="2640206" y="3020337"/>
                </a:cubicBezTo>
                <a:lnTo>
                  <a:pt x="2728121" y="3201734"/>
                </a:lnTo>
                <a:lnTo>
                  <a:pt x="2509882" y="3327734"/>
                </a:lnTo>
                <a:lnTo>
                  <a:pt x="2397852" y="3162531"/>
                </a:lnTo>
                <a:cubicBezTo>
                  <a:pt x="2240810" y="3236827"/>
                  <a:pt x="2068842" y="3284385"/>
                  <a:pt x="1887824" y="3300540"/>
                </a:cubicBezTo>
                <a:lnTo>
                  <a:pt x="1873956" y="3492000"/>
                </a:lnTo>
                <a:lnTo>
                  <a:pt x="1621956" y="3492000"/>
                </a:lnTo>
                <a:lnTo>
                  <a:pt x="1608089" y="3300547"/>
                </a:lnTo>
                <a:cubicBezTo>
                  <a:pt x="1425950" y="3284310"/>
                  <a:pt x="1252971" y="3236279"/>
                  <a:pt x="1095290" y="3160847"/>
                </a:cubicBezTo>
                <a:lnTo>
                  <a:pt x="982119" y="3327732"/>
                </a:lnTo>
                <a:lnTo>
                  <a:pt x="763881" y="3201732"/>
                </a:lnTo>
                <a:lnTo>
                  <a:pt x="852659" y="3018553"/>
                </a:lnTo>
                <a:cubicBezTo>
                  <a:pt x="709060" y="2916096"/>
                  <a:pt x="583987" y="2789434"/>
                  <a:pt x="483712" y="2644242"/>
                </a:cubicBezTo>
                <a:lnTo>
                  <a:pt x="296920" y="2734771"/>
                </a:lnTo>
                <a:lnTo>
                  <a:pt x="170920" y="2516533"/>
                </a:lnTo>
                <a:lnTo>
                  <a:pt x="346584" y="2397409"/>
                </a:lnTo>
                <a:cubicBezTo>
                  <a:pt x="274555" y="2242396"/>
                  <a:pt x="229422" y="2072807"/>
                  <a:pt x="216699" y="1894347"/>
                </a:cubicBezTo>
                <a:lnTo>
                  <a:pt x="0" y="1878651"/>
                </a:lnTo>
                <a:lnTo>
                  <a:pt x="0" y="1626651"/>
                </a:lnTo>
                <a:lnTo>
                  <a:pt x="218614" y="1610817"/>
                </a:lnTo>
                <a:cubicBezTo>
                  <a:pt x="236563" y="1434946"/>
                  <a:pt x="284174" y="1267862"/>
                  <a:pt x="356953" y="1114927"/>
                </a:cubicBezTo>
                <a:lnTo>
                  <a:pt x="170921" y="988771"/>
                </a:lnTo>
                <a:lnTo>
                  <a:pt x="296921" y="770533"/>
                </a:lnTo>
                <a:lnTo>
                  <a:pt x="501335" y="869603"/>
                </a:lnTo>
                <a:cubicBezTo>
                  <a:pt x="601509" y="730908"/>
                  <a:pt x="724295" y="609644"/>
                  <a:pt x="864986" y="512184"/>
                </a:cubicBezTo>
                <a:lnTo>
                  <a:pt x="763882" y="303573"/>
                </a:lnTo>
                <a:lnTo>
                  <a:pt x="982120" y="177573"/>
                </a:lnTo>
                <a:lnTo>
                  <a:pt x="1112502" y="369837"/>
                </a:lnTo>
                <a:cubicBezTo>
                  <a:pt x="1264700" y="300106"/>
                  <a:pt x="1430458" y="255081"/>
                  <a:pt x="1604636" y="239130"/>
                </a:cubicBezTo>
                <a:close/>
              </a:path>
            </a:pathLst>
          </a:custGeom>
          <a:solidFill>
            <a:srgbClr val="FCFCFC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739576" y="1407217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Regular" pitchFamily="34" charset="-120"/>
                <a:ea typeface="Noto Sans CJK TC Regular" pitchFamily="34" charset="-120"/>
              </a:rPr>
              <a:t>從不同檔複製來的圖形會變色？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CJK TC Regular" pitchFamily="34" charset="-120"/>
              <a:ea typeface="Noto Sans CJK TC Regular" pitchFamily="34" charset="-120"/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5174581" y="3032591"/>
            <a:ext cx="1846800" cy="1846800"/>
          </a:xfrm>
          <a:prstGeom prst="ellipse">
            <a:avLst/>
          </a:prstGeom>
          <a:solidFill>
            <a:schemeClr val="bg1">
              <a:lumMod val="85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1687626" y="5574384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Regular" pitchFamily="34" charset="-120"/>
                <a:ea typeface="Noto Sans CJK TC Regular" pitchFamily="34" charset="-120"/>
              </a:rPr>
              <a:t>你知道你不知道怎麼排版嗎？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CJK TC Regular" pitchFamily="34" charset="-120"/>
              <a:ea typeface="Noto Sans CJK TC Regular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關於</a:t>
            </a:r>
            <a:r>
              <a:rPr lang="en-US" altLang="zh-TW" dirty="0"/>
              <a:t> </a:t>
            </a:r>
            <a:r>
              <a:rPr lang="en-US" altLang="zh-TW" dirty="0" smtClean="0"/>
              <a:t>PowerPoint </a:t>
            </a:r>
            <a:r>
              <a:rPr lang="zh-TW" altLang="en-US" dirty="0" smtClean="0"/>
              <a:t>你知道多少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687626" y="1816657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Regular" pitchFamily="34" charset="-120"/>
                <a:ea typeface="Noto Sans CJK TC Regular" pitchFamily="34" charset="-120"/>
              </a:rPr>
              <a:t>你知道有母片這東西？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CJK TC Regular" pitchFamily="34" charset="-120"/>
              <a:ea typeface="Noto Sans CJK TC Regular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128058" y="2568202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Regular" pitchFamily="34" charset="-120"/>
                <a:ea typeface="Noto Sans CJK TC Regular" pitchFamily="34" charset="-120"/>
              </a:rPr>
              <a:t>你知道有播放檔這東西？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CJK TC Regular" pitchFamily="34" charset="-120"/>
              <a:ea typeface="Noto Sans CJK TC Regular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68490" y="3319747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Regular" pitchFamily="34" charset="-120"/>
                <a:ea typeface="Noto Sans CJK TC Regular" pitchFamily="34" charset="-120"/>
              </a:rPr>
              <a:t>你知道可以內嵌字型？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CJK TC Regular" pitchFamily="34" charset="-120"/>
              <a:ea typeface="Noto Sans CJK TC Regular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68490" y="4071292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Regular" pitchFamily="34" charset="-120"/>
                <a:ea typeface="Noto Sans CJK TC Regular" pitchFamily="34" charset="-120"/>
              </a:rPr>
              <a:t>你知道投影片有頁尾這東西？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CJK TC Regular" pitchFamily="34" charset="-120"/>
              <a:ea typeface="Noto Sans CJK TC Regular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28058" y="4822837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Regular" pitchFamily="34" charset="-120"/>
                <a:ea typeface="Noto Sans CJK TC Regular" pitchFamily="34" charset="-120"/>
              </a:rPr>
              <a:t>你知道怎麼對齊？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CJK TC Regular" pitchFamily="34" charset="-120"/>
              <a:ea typeface="Noto Sans CJK TC Regular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8278458" y="5164944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Regular" pitchFamily="34" charset="-120"/>
                <a:ea typeface="Noto Sans CJK TC Regular" pitchFamily="34" charset="-120"/>
              </a:rPr>
              <a:t>表格的線是阻礙？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CJK TC Regular" pitchFamily="34" charset="-120"/>
              <a:ea typeface="Noto Sans CJK TC Regular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271847" y="2158762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Regular" pitchFamily="34" charset="-120"/>
                <a:ea typeface="Noto Sans CJK TC Regular" pitchFamily="34" charset="-120"/>
              </a:rPr>
              <a:t>兩個以上圖形可以交集、聯集？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CJK TC Regular" pitchFamily="34" charset="-120"/>
              <a:ea typeface="Noto Sans CJK TC Regular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186503" y="2910307"/>
            <a:ext cx="3433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Regular" pitchFamily="34" charset="-120"/>
                <a:ea typeface="Noto Sans CJK TC Regular" pitchFamily="34" charset="-120"/>
              </a:rPr>
              <a:t>用了 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Regular" pitchFamily="34" charset="-120"/>
                <a:ea typeface="Noto Sans CJK TC Regular" pitchFamily="34" charset="-120"/>
              </a:rPr>
              <a:t>SmartArt 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Regular" pitchFamily="34" charset="-120"/>
                <a:ea typeface="Noto Sans CJK TC Regular" pitchFamily="34" charset="-120"/>
              </a:rPr>
              <a:t>圖形很可恥？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CJK TC Regular" pitchFamily="34" charset="-120"/>
              <a:ea typeface="Noto Sans CJK TC Regular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845063" y="3661852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Regular" pitchFamily="34" charset="-120"/>
                <a:ea typeface="Noto Sans CJK TC Regular" pitchFamily="34" charset="-120"/>
              </a:rPr>
              <a:t>頁碼不要一頁一頁手動加上去？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CJK TC Regular" pitchFamily="34" charset="-120"/>
              <a:ea typeface="Noto Sans CJK TC Regular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8041289" y="4413397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Regular" pitchFamily="34" charset="-120"/>
                <a:ea typeface="Noto Sans CJK TC Regular" pitchFamily="34" charset="-120"/>
              </a:rPr>
              <a:t>插入的圖形可以加上字？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CJK TC Regular" pitchFamily="34" charset="-120"/>
              <a:ea typeface="Noto Sans CJK TC Regular" pitchFamily="34" charset="-120"/>
            </a:endParaRPr>
          </a:p>
        </p:txBody>
      </p:sp>
      <p:sp>
        <p:nvSpPr>
          <p:cNvPr id="28" name="圓形圖 27"/>
          <p:cNvSpPr/>
          <p:nvPr/>
        </p:nvSpPr>
        <p:spPr>
          <a:xfrm>
            <a:off x="5175932" y="3032591"/>
            <a:ext cx="1845449" cy="1845449"/>
          </a:xfrm>
          <a:prstGeom prst="pie">
            <a:avLst>
              <a:gd name="adj1" fmla="val 16247716"/>
              <a:gd name="adj2" fmla="val 1174417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5743412" y="3600071"/>
            <a:ext cx="710489" cy="710489"/>
          </a:xfrm>
          <a:prstGeom prst="ellipse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stick-man_159850"/>
          <p:cNvSpPr>
            <a:spLocks noChangeAspect="1"/>
          </p:cNvSpPr>
          <p:nvPr/>
        </p:nvSpPr>
        <p:spPr bwMode="auto">
          <a:xfrm>
            <a:off x="5881165" y="3744153"/>
            <a:ext cx="432000" cy="424053"/>
          </a:xfrm>
          <a:custGeom>
            <a:avLst/>
            <a:gdLst>
              <a:gd name="connsiteX0" fmla="*/ 244277 w 606086"/>
              <a:gd name="connsiteY0" fmla="*/ 198378 h 594937"/>
              <a:gd name="connsiteX1" fmla="*/ 198685 w 606086"/>
              <a:gd name="connsiteY1" fmla="*/ 243894 h 594937"/>
              <a:gd name="connsiteX2" fmla="*/ 198685 w 606086"/>
              <a:gd name="connsiteY2" fmla="*/ 340675 h 594937"/>
              <a:gd name="connsiteX3" fmla="*/ 228863 w 606086"/>
              <a:gd name="connsiteY3" fmla="*/ 383317 h 594937"/>
              <a:gd name="connsiteX4" fmla="*/ 238798 w 606086"/>
              <a:gd name="connsiteY4" fmla="*/ 397501 h 594937"/>
              <a:gd name="connsiteX5" fmla="*/ 238798 w 606086"/>
              <a:gd name="connsiteY5" fmla="*/ 534235 h 594937"/>
              <a:gd name="connsiteX6" fmla="*/ 268884 w 606086"/>
              <a:gd name="connsiteY6" fmla="*/ 564271 h 594937"/>
              <a:gd name="connsiteX7" fmla="*/ 337690 w 606086"/>
              <a:gd name="connsiteY7" fmla="*/ 564271 h 594937"/>
              <a:gd name="connsiteX8" fmla="*/ 367775 w 606086"/>
              <a:gd name="connsiteY8" fmla="*/ 534235 h 594937"/>
              <a:gd name="connsiteX9" fmla="*/ 367775 w 606086"/>
              <a:gd name="connsiteY9" fmla="*/ 397501 h 594937"/>
              <a:gd name="connsiteX10" fmla="*/ 377710 w 606086"/>
              <a:gd name="connsiteY10" fmla="*/ 383317 h 594937"/>
              <a:gd name="connsiteX11" fmla="*/ 407517 w 606086"/>
              <a:gd name="connsiteY11" fmla="*/ 340675 h 594937"/>
              <a:gd name="connsiteX12" fmla="*/ 407517 w 606086"/>
              <a:gd name="connsiteY12" fmla="*/ 243894 h 594937"/>
              <a:gd name="connsiteX13" fmla="*/ 362018 w 606086"/>
              <a:gd name="connsiteY13" fmla="*/ 198378 h 594937"/>
              <a:gd name="connsiteX14" fmla="*/ 465039 w 606086"/>
              <a:gd name="connsiteY14" fmla="*/ 168299 h 594937"/>
              <a:gd name="connsiteX15" fmla="*/ 530224 w 606086"/>
              <a:gd name="connsiteY15" fmla="*/ 168299 h 594937"/>
              <a:gd name="connsiteX16" fmla="*/ 606086 w 606086"/>
              <a:gd name="connsiteY16" fmla="*/ 243932 h 594937"/>
              <a:gd name="connsiteX17" fmla="*/ 606086 w 606086"/>
              <a:gd name="connsiteY17" fmla="*/ 340697 h 594937"/>
              <a:gd name="connsiteX18" fmla="*/ 566251 w 606086"/>
              <a:gd name="connsiteY18" fmla="*/ 407339 h 594937"/>
              <a:gd name="connsiteX19" fmla="*/ 566251 w 606086"/>
              <a:gd name="connsiteY19" fmla="*/ 534598 h 594937"/>
              <a:gd name="connsiteX20" fmla="*/ 505803 w 606086"/>
              <a:gd name="connsiteY20" fmla="*/ 594937 h 594937"/>
              <a:gd name="connsiteX21" fmla="*/ 436997 w 606086"/>
              <a:gd name="connsiteY21" fmla="*/ 594937 h 594937"/>
              <a:gd name="connsiteX22" fmla="*/ 421769 w 606086"/>
              <a:gd name="connsiteY22" fmla="*/ 579736 h 594937"/>
              <a:gd name="connsiteX23" fmla="*/ 436997 w 606086"/>
              <a:gd name="connsiteY23" fmla="*/ 564536 h 594937"/>
              <a:gd name="connsiteX24" fmla="*/ 505803 w 606086"/>
              <a:gd name="connsiteY24" fmla="*/ 564536 h 594937"/>
              <a:gd name="connsiteX25" fmla="*/ 535888 w 606086"/>
              <a:gd name="connsiteY25" fmla="*/ 534505 h 594937"/>
              <a:gd name="connsiteX26" fmla="*/ 535888 w 606086"/>
              <a:gd name="connsiteY26" fmla="*/ 397792 h 594937"/>
              <a:gd name="connsiteX27" fmla="*/ 545823 w 606086"/>
              <a:gd name="connsiteY27" fmla="*/ 383611 h 594937"/>
              <a:gd name="connsiteX28" fmla="*/ 575722 w 606086"/>
              <a:gd name="connsiteY28" fmla="*/ 340975 h 594937"/>
              <a:gd name="connsiteX29" fmla="*/ 575722 w 606086"/>
              <a:gd name="connsiteY29" fmla="*/ 244210 h 594937"/>
              <a:gd name="connsiteX30" fmla="*/ 530224 w 606086"/>
              <a:gd name="connsiteY30" fmla="*/ 198700 h 594937"/>
              <a:gd name="connsiteX31" fmla="*/ 465039 w 606086"/>
              <a:gd name="connsiteY31" fmla="*/ 198700 h 594937"/>
              <a:gd name="connsiteX32" fmla="*/ 449811 w 606086"/>
              <a:gd name="connsiteY32" fmla="*/ 183500 h 594937"/>
              <a:gd name="connsiteX33" fmla="*/ 465039 w 606086"/>
              <a:gd name="connsiteY33" fmla="*/ 168299 h 594937"/>
              <a:gd name="connsiteX34" fmla="*/ 244091 w 606086"/>
              <a:gd name="connsiteY34" fmla="*/ 168157 h 594937"/>
              <a:gd name="connsiteX35" fmla="*/ 361832 w 606086"/>
              <a:gd name="connsiteY35" fmla="*/ 168157 h 594937"/>
              <a:gd name="connsiteX36" fmla="*/ 437788 w 606086"/>
              <a:gd name="connsiteY36" fmla="*/ 243894 h 594937"/>
              <a:gd name="connsiteX37" fmla="*/ 437788 w 606086"/>
              <a:gd name="connsiteY37" fmla="*/ 340675 h 594937"/>
              <a:gd name="connsiteX38" fmla="*/ 397860 w 606086"/>
              <a:gd name="connsiteY38" fmla="*/ 407327 h 594937"/>
              <a:gd name="connsiteX39" fmla="*/ 397860 w 606086"/>
              <a:gd name="connsiteY39" fmla="*/ 534235 h 594937"/>
              <a:gd name="connsiteX40" fmla="*/ 337504 w 606086"/>
              <a:gd name="connsiteY40" fmla="*/ 594584 h 594937"/>
              <a:gd name="connsiteX41" fmla="*/ 268605 w 606086"/>
              <a:gd name="connsiteY41" fmla="*/ 594584 h 594937"/>
              <a:gd name="connsiteX42" fmla="*/ 208063 w 606086"/>
              <a:gd name="connsiteY42" fmla="*/ 534235 h 594937"/>
              <a:gd name="connsiteX43" fmla="*/ 208063 w 606086"/>
              <a:gd name="connsiteY43" fmla="*/ 407327 h 594937"/>
              <a:gd name="connsiteX44" fmla="*/ 168228 w 606086"/>
              <a:gd name="connsiteY44" fmla="*/ 340675 h 594937"/>
              <a:gd name="connsiteX45" fmla="*/ 168228 w 606086"/>
              <a:gd name="connsiteY45" fmla="*/ 243894 h 594937"/>
              <a:gd name="connsiteX46" fmla="*/ 244091 w 606086"/>
              <a:gd name="connsiteY46" fmla="*/ 168157 h 594937"/>
              <a:gd name="connsiteX47" fmla="*/ 75862 w 606086"/>
              <a:gd name="connsiteY47" fmla="*/ 168016 h 594937"/>
              <a:gd name="connsiteX48" fmla="*/ 140861 w 606086"/>
              <a:gd name="connsiteY48" fmla="*/ 168016 h 594937"/>
              <a:gd name="connsiteX49" fmla="*/ 156089 w 606086"/>
              <a:gd name="connsiteY49" fmla="*/ 183217 h 594937"/>
              <a:gd name="connsiteX50" fmla="*/ 140861 w 606086"/>
              <a:gd name="connsiteY50" fmla="*/ 198419 h 594937"/>
              <a:gd name="connsiteX51" fmla="*/ 76048 w 606086"/>
              <a:gd name="connsiteY51" fmla="*/ 198419 h 594937"/>
              <a:gd name="connsiteX52" fmla="*/ 30456 w 606086"/>
              <a:gd name="connsiteY52" fmla="*/ 243931 h 594937"/>
              <a:gd name="connsiteX53" fmla="*/ 30456 w 606086"/>
              <a:gd name="connsiteY53" fmla="*/ 340701 h 594937"/>
              <a:gd name="connsiteX54" fmla="*/ 60263 w 606086"/>
              <a:gd name="connsiteY54" fmla="*/ 383339 h 594937"/>
              <a:gd name="connsiteX55" fmla="*/ 70198 w 606086"/>
              <a:gd name="connsiteY55" fmla="*/ 397521 h 594937"/>
              <a:gd name="connsiteX56" fmla="*/ 70198 w 606086"/>
              <a:gd name="connsiteY56" fmla="*/ 534149 h 594937"/>
              <a:gd name="connsiteX57" fmla="*/ 100283 w 606086"/>
              <a:gd name="connsiteY57" fmla="*/ 564181 h 594937"/>
              <a:gd name="connsiteX58" fmla="*/ 169089 w 606086"/>
              <a:gd name="connsiteY58" fmla="*/ 564181 h 594937"/>
              <a:gd name="connsiteX59" fmla="*/ 184317 w 606086"/>
              <a:gd name="connsiteY59" fmla="*/ 579383 h 594937"/>
              <a:gd name="connsiteX60" fmla="*/ 169089 w 606086"/>
              <a:gd name="connsiteY60" fmla="*/ 594584 h 594937"/>
              <a:gd name="connsiteX61" fmla="*/ 100283 w 606086"/>
              <a:gd name="connsiteY61" fmla="*/ 594584 h 594937"/>
              <a:gd name="connsiteX62" fmla="*/ 39835 w 606086"/>
              <a:gd name="connsiteY62" fmla="*/ 534149 h 594937"/>
              <a:gd name="connsiteX63" fmla="*/ 39835 w 606086"/>
              <a:gd name="connsiteY63" fmla="*/ 407161 h 594937"/>
              <a:gd name="connsiteX64" fmla="*/ 0 w 606086"/>
              <a:gd name="connsiteY64" fmla="*/ 340608 h 594937"/>
              <a:gd name="connsiteX65" fmla="*/ 0 w 606086"/>
              <a:gd name="connsiteY65" fmla="*/ 243838 h 594937"/>
              <a:gd name="connsiteX66" fmla="*/ 75862 w 606086"/>
              <a:gd name="connsiteY66" fmla="*/ 168016 h 594937"/>
              <a:gd name="connsiteX67" fmla="*/ 478786 w 606086"/>
              <a:gd name="connsiteY67" fmla="*/ 30314 h 594937"/>
              <a:gd name="connsiteX68" fmla="*/ 432649 w 606086"/>
              <a:gd name="connsiteY68" fmla="*/ 76387 h 594937"/>
              <a:gd name="connsiteX69" fmla="*/ 478786 w 606086"/>
              <a:gd name="connsiteY69" fmla="*/ 122553 h 594937"/>
              <a:gd name="connsiteX70" fmla="*/ 525016 w 606086"/>
              <a:gd name="connsiteY70" fmla="*/ 76387 h 594937"/>
              <a:gd name="connsiteX71" fmla="*/ 478786 w 606086"/>
              <a:gd name="connsiteY71" fmla="*/ 30314 h 594937"/>
              <a:gd name="connsiteX72" fmla="*/ 303043 w 606086"/>
              <a:gd name="connsiteY72" fmla="*/ 30314 h 594937"/>
              <a:gd name="connsiteX73" fmla="*/ 256885 w 606086"/>
              <a:gd name="connsiteY73" fmla="*/ 76387 h 594937"/>
              <a:gd name="connsiteX74" fmla="*/ 303043 w 606086"/>
              <a:gd name="connsiteY74" fmla="*/ 122553 h 594937"/>
              <a:gd name="connsiteX75" fmla="*/ 349201 w 606086"/>
              <a:gd name="connsiteY75" fmla="*/ 76387 h 594937"/>
              <a:gd name="connsiteX76" fmla="*/ 303043 w 606086"/>
              <a:gd name="connsiteY76" fmla="*/ 30314 h 594937"/>
              <a:gd name="connsiteX77" fmla="*/ 127300 w 606086"/>
              <a:gd name="connsiteY77" fmla="*/ 30314 h 594937"/>
              <a:gd name="connsiteX78" fmla="*/ 81070 w 606086"/>
              <a:gd name="connsiteY78" fmla="*/ 76387 h 594937"/>
              <a:gd name="connsiteX79" fmla="*/ 127300 w 606086"/>
              <a:gd name="connsiteY79" fmla="*/ 122553 h 594937"/>
              <a:gd name="connsiteX80" fmla="*/ 173437 w 606086"/>
              <a:gd name="connsiteY80" fmla="*/ 76387 h 594937"/>
              <a:gd name="connsiteX81" fmla="*/ 127300 w 606086"/>
              <a:gd name="connsiteY81" fmla="*/ 30314 h 594937"/>
              <a:gd name="connsiteX82" fmla="*/ 478786 w 606086"/>
              <a:gd name="connsiteY82" fmla="*/ 0 h 594937"/>
              <a:gd name="connsiteX83" fmla="*/ 555279 w 606086"/>
              <a:gd name="connsiteY83" fmla="*/ 76387 h 594937"/>
              <a:gd name="connsiteX84" fmla="*/ 478786 w 606086"/>
              <a:gd name="connsiteY84" fmla="*/ 152774 h 594937"/>
              <a:gd name="connsiteX85" fmla="*/ 402293 w 606086"/>
              <a:gd name="connsiteY85" fmla="*/ 76387 h 594937"/>
              <a:gd name="connsiteX86" fmla="*/ 478786 w 606086"/>
              <a:gd name="connsiteY86" fmla="*/ 0 h 594937"/>
              <a:gd name="connsiteX87" fmla="*/ 303043 w 606086"/>
              <a:gd name="connsiteY87" fmla="*/ 0 h 594937"/>
              <a:gd name="connsiteX88" fmla="*/ 379571 w 606086"/>
              <a:gd name="connsiteY88" fmla="*/ 76387 h 594937"/>
              <a:gd name="connsiteX89" fmla="*/ 303043 w 606086"/>
              <a:gd name="connsiteY89" fmla="*/ 152774 h 594937"/>
              <a:gd name="connsiteX90" fmla="*/ 226515 w 606086"/>
              <a:gd name="connsiteY90" fmla="*/ 76387 h 594937"/>
              <a:gd name="connsiteX91" fmla="*/ 303043 w 606086"/>
              <a:gd name="connsiteY91" fmla="*/ 0 h 594937"/>
              <a:gd name="connsiteX92" fmla="*/ 127300 w 606086"/>
              <a:gd name="connsiteY92" fmla="*/ 0 h 594937"/>
              <a:gd name="connsiteX93" fmla="*/ 203793 w 606086"/>
              <a:gd name="connsiteY93" fmla="*/ 76387 h 594937"/>
              <a:gd name="connsiteX94" fmla="*/ 127300 w 606086"/>
              <a:gd name="connsiteY94" fmla="*/ 152774 h 594937"/>
              <a:gd name="connsiteX95" fmla="*/ 50807 w 606086"/>
              <a:gd name="connsiteY95" fmla="*/ 76387 h 594937"/>
              <a:gd name="connsiteX96" fmla="*/ 127300 w 606086"/>
              <a:gd name="connsiteY96" fmla="*/ 0 h 59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06086" h="594937">
                <a:moveTo>
                  <a:pt x="244277" y="198378"/>
                </a:moveTo>
                <a:cubicBezTo>
                  <a:pt x="219113" y="198378"/>
                  <a:pt x="198685" y="218772"/>
                  <a:pt x="198685" y="243894"/>
                </a:cubicBezTo>
                <a:lnTo>
                  <a:pt x="198685" y="340675"/>
                </a:lnTo>
                <a:cubicBezTo>
                  <a:pt x="198685" y="359586"/>
                  <a:pt x="210663" y="376735"/>
                  <a:pt x="228863" y="383317"/>
                </a:cubicBezTo>
                <a:cubicBezTo>
                  <a:pt x="234806" y="385542"/>
                  <a:pt x="238798" y="391197"/>
                  <a:pt x="238798" y="397501"/>
                </a:cubicBezTo>
                <a:lnTo>
                  <a:pt x="238798" y="534235"/>
                </a:lnTo>
                <a:cubicBezTo>
                  <a:pt x="238798" y="550829"/>
                  <a:pt x="252262" y="564271"/>
                  <a:pt x="268884" y="564271"/>
                </a:cubicBezTo>
                <a:lnTo>
                  <a:pt x="337690" y="564271"/>
                </a:lnTo>
                <a:cubicBezTo>
                  <a:pt x="354311" y="564271"/>
                  <a:pt x="367775" y="550829"/>
                  <a:pt x="367775" y="534235"/>
                </a:cubicBezTo>
                <a:lnTo>
                  <a:pt x="367775" y="397501"/>
                </a:lnTo>
                <a:cubicBezTo>
                  <a:pt x="367775" y="391197"/>
                  <a:pt x="371768" y="385542"/>
                  <a:pt x="377710" y="383317"/>
                </a:cubicBezTo>
                <a:cubicBezTo>
                  <a:pt x="395539" y="376735"/>
                  <a:pt x="407517" y="359586"/>
                  <a:pt x="407517" y="340675"/>
                </a:cubicBezTo>
                <a:lnTo>
                  <a:pt x="407517" y="243894"/>
                </a:lnTo>
                <a:cubicBezTo>
                  <a:pt x="407517" y="218772"/>
                  <a:pt x="387089" y="198378"/>
                  <a:pt x="362018" y="198378"/>
                </a:cubicBezTo>
                <a:close/>
                <a:moveTo>
                  <a:pt x="465039" y="168299"/>
                </a:moveTo>
                <a:lnTo>
                  <a:pt x="530224" y="168299"/>
                </a:lnTo>
                <a:cubicBezTo>
                  <a:pt x="572008" y="168299"/>
                  <a:pt x="606086" y="202130"/>
                  <a:pt x="606086" y="243932"/>
                </a:cubicBezTo>
                <a:lnTo>
                  <a:pt x="606086" y="340697"/>
                </a:lnTo>
                <a:cubicBezTo>
                  <a:pt x="606086" y="368595"/>
                  <a:pt x="590486" y="394177"/>
                  <a:pt x="566251" y="407339"/>
                </a:cubicBezTo>
                <a:lnTo>
                  <a:pt x="566251" y="534598"/>
                </a:lnTo>
                <a:cubicBezTo>
                  <a:pt x="566251" y="567872"/>
                  <a:pt x="539138" y="594937"/>
                  <a:pt x="505803" y="594937"/>
                </a:cubicBezTo>
                <a:lnTo>
                  <a:pt x="436997" y="594937"/>
                </a:lnTo>
                <a:cubicBezTo>
                  <a:pt x="428547" y="594937"/>
                  <a:pt x="421769" y="588078"/>
                  <a:pt x="421769" y="579736"/>
                </a:cubicBezTo>
                <a:cubicBezTo>
                  <a:pt x="421769" y="571302"/>
                  <a:pt x="428547" y="564536"/>
                  <a:pt x="436997" y="564536"/>
                </a:cubicBezTo>
                <a:lnTo>
                  <a:pt x="505803" y="564536"/>
                </a:lnTo>
                <a:cubicBezTo>
                  <a:pt x="522424" y="564536"/>
                  <a:pt x="535888" y="551003"/>
                  <a:pt x="535888" y="534505"/>
                </a:cubicBezTo>
                <a:lnTo>
                  <a:pt x="535888" y="397792"/>
                </a:lnTo>
                <a:cubicBezTo>
                  <a:pt x="535888" y="391489"/>
                  <a:pt x="539880" y="385835"/>
                  <a:pt x="545823" y="383611"/>
                </a:cubicBezTo>
                <a:cubicBezTo>
                  <a:pt x="563744" y="377030"/>
                  <a:pt x="575722" y="359883"/>
                  <a:pt x="575722" y="340975"/>
                </a:cubicBezTo>
                <a:lnTo>
                  <a:pt x="575722" y="244210"/>
                </a:lnTo>
                <a:cubicBezTo>
                  <a:pt x="575722" y="219091"/>
                  <a:pt x="555294" y="198700"/>
                  <a:pt x="530224" y="198700"/>
                </a:cubicBezTo>
                <a:lnTo>
                  <a:pt x="465039" y="198700"/>
                </a:lnTo>
                <a:cubicBezTo>
                  <a:pt x="456682" y="198700"/>
                  <a:pt x="449811" y="191934"/>
                  <a:pt x="449811" y="183500"/>
                </a:cubicBezTo>
                <a:cubicBezTo>
                  <a:pt x="449811" y="175065"/>
                  <a:pt x="456682" y="168299"/>
                  <a:pt x="465039" y="168299"/>
                </a:cubicBezTo>
                <a:close/>
                <a:moveTo>
                  <a:pt x="244091" y="168157"/>
                </a:moveTo>
                <a:lnTo>
                  <a:pt x="361832" y="168157"/>
                </a:lnTo>
                <a:cubicBezTo>
                  <a:pt x="403710" y="168157"/>
                  <a:pt x="437788" y="202086"/>
                  <a:pt x="437788" y="243894"/>
                </a:cubicBezTo>
                <a:lnTo>
                  <a:pt x="437788" y="340675"/>
                </a:lnTo>
                <a:cubicBezTo>
                  <a:pt x="437788" y="368578"/>
                  <a:pt x="422188" y="394163"/>
                  <a:pt x="397860" y="407327"/>
                </a:cubicBezTo>
                <a:lnTo>
                  <a:pt x="397860" y="534235"/>
                </a:lnTo>
                <a:cubicBezTo>
                  <a:pt x="397860" y="567515"/>
                  <a:pt x="370746" y="594584"/>
                  <a:pt x="337504" y="594584"/>
                </a:cubicBezTo>
                <a:lnTo>
                  <a:pt x="268605" y="594584"/>
                </a:lnTo>
                <a:cubicBezTo>
                  <a:pt x="235363" y="594584"/>
                  <a:pt x="208249" y="567515"/>
                  <a:pt x="208063" y="534235"/>
                </a:cubicBezTo>
                <a:lnTo>
                  <a:pt x="208063" y="407327"/>
                </a:lnTo>
                <a:cubicBezTo>
                  <a:pt x="183828" y="394163"/>
                  <a:pt x="168228" y="368578"/>
                  <a:pt x="168228" y="340675"/>
                </a:cubicBezTo>
                <a:lnTo>
                  <a:pt x="168228" y="243894"/>
                </a:lnTo>
                <a:cubicBezTo>
                  <a:pt x="168228" y="202086"/>
                  <a:pt x="202306" y="168157"/>
                  <a:pt x="244091" y="168157"/>
                </a:cubicBezTo>
                <a:close/>
                <a:moveTo>
                  <a:pt x="75862" y="168016"/>
                </a:moveTo>
                <a:lnTo>
                  <a:pt x="140861" y="168016"/>
                </a:lnTo>
                <a:cubicBezTo>
                  <a:pt x="149311" y="168016"/>
                  <a:pt x="156089" y="174875"/>
                  <a:pt x="156089" y="183217"/>
                </a:cubicBezTo>
                <a:cubicBezTo>
                  <a:pt x="156089" y="191652"/>
                  <a:pt x="149311" y="198419"/>
                  <a:pt x="140861" y="198419"/>
                </a:cubicBezTo>
                <a:lnTo>
                  <a:pt x="76048" y="198419"/>
                </a:lnTo>
                <a:cubicBezTo>
                  <a:pt x="50884" y="198419"/>
                  <a:pt x="30456" y="218811"/>
                  <a:pt x="30456" y="243931"/>
                </a:cubicBezTo>
                <a:lnTo>
                  <a:pt x="30456" y="340701"/>
                </a:lnTo>
                <a:cubicBezTo>
                  <a:pt x="30456" y="359703"/>
                  <a:pt x="42435" y="376758"/>
                  <a:pt x="60263" y="383339"/>
                </a:cubicBezTo>
                <a:cubicBezTo>
                  <a:pt x="66206" y="385564"/>
                  <a:pt x="70198" y="391218"/>
                  <a:pt x="70198" y="397521"/>
                </a:cubicBezTo>
                <a:lnTo>
                  <a:pt x="70198" y="534149"/>
                </a:lnTo>
                <a:cubicBezTo>
                  <a:pt x="70198" y="550648"/>
                  <a:pt x="83662" y="564181"/>
                  <a:pt x="100283" y="564181"/>
                </a:cubicBezTo>
                <a:lnTo>
                  <a:pt x="169089" y="564181"/>
                </a:lnTo>
                <a:cubicBezTo>
                  <a:pt x="177539" y="564181"/>
                  <a:pt x="184317" y="570948"/>
                  <a:pt x="184317" y="579383"/>
                </a:cubicBezTo>
                <a:cubicBezTo>
                  <a:pt x="184317" y="587725"/>
                  <a:pt x="177539" y="594584"/>
                  <a:pt x="169089" y="594584"/>
                </a:cubicBezTo>
                <a:lnTo>
                  <a:pt x="100283" y="594584"/>
                </a:lnTo>
                <a:cubicBezTo>
                  <a:pt x="66948" y="594584"/>
                  <a:pt x="39835" y="567518"/>
                  <a:pt x="39835" y="534149"/>
                </a:cubicBezTo>
                <a:lnTo>
                  <a:pt x="39835" y="407161"/>
                </a:lnTo>
                <a:cubicBezTo>
                  <a:pt x="15600" y="394091"/>
                  <a:pt x="0" y="368509"/>
                  <a:pt x="0" y="340608"/>
                </a:cubicBezTo>
                <a:lnTo>
                  <a:pt x="0" y="243838"/>
                </a:lnTo>
                <a:cubicBezTo>
                  <a:pt x="0" y="202034"/>
                  <a:pt x="34078" y="168016"/>
                  <a:pt x="75862" y="168016"/>
                </a:cubicBezTo>
                <a:close/>
                <a:moveTo>
                  <a:pt x="478786" y="30314"/>
                </a:moveTo>
                <a:cubicBezTo>
                  <a:pt x="453350" y="30314"/>
                  <a:pt x="432649" y="50986"/>
                  <a:pt x="432649" y="76387"/>
                </a:cubicBezTo>
                <a:cubicBezTo>
                  <a:pt x="432649" y="101880"/>
                  <a:pt x="453350" y="122553"/>
                  <a:pt x="478786" y="122553"/>
                </a:cubicBezTo>
                <a:cubicBezTo>
                  <a:pt x="504315" y="122553"/>
                  <a:pt x="525016" y="101880"/>
                  <a:pt x="525016" y="76387"/>
                </a:cubicBezTo>
                <a:cubicBezTo>
                  <a:pt x="525016" y="50986"/>
                  <a:pt x="504315" y="30314"/>
                  <a:pt x="478786" y="30314"/>
                </a:cubicBezTo>
                <a:close/>
                <a:moveTo>
                  <a:pt x="303043" y="30314"/>
                </a:moveTo>
                <a:cubicBezTo>
                  <a:pt x="277503" y="30314"/>
                  <a:pt x="256885" y="51079"/>
                  <a:pt x="256885" y="76387"/>
                </a:cubicBezTo>
                <a:cubicBezTo>
                  <a:pt x="256885" y="101880"/>
                  <a:pt x="277503" y="122553"/>
                  <a:pt x="303043" y="122553"/>
                </a:cubicBezTo>
                <a:cubicBezTo>
                  <a:pt x="328583" y="122553"/>
                  <a:pt x="349201" y="101880"/>
                  <a:pt x="349201" y="76387"/>
                </a:cubicBezTo>
                <a:cubicBezTo>
                  <a:pt x="349201" y="50986"/>
                  <a:pt x="328583" y="30314"/>
                  <a:pt x="303043" y="30314"/>
                </a:cubicBezTo>
                <a:close/>
                <a:moveTo>
                  <a:pt x="127300" y="30314"/>
                </a:moveTo>
                <a:cubicBezTo>
                  <a:pt x="101771" y="30314"/>
                  <a:pt x="81070" y="51079"/>
                  <a:pt x="81070" y="76387"/>
                </a:cubicBezTo>
                <a:cubicBezTo>
                  <a:pt x="81070" y="101880"/>
                  <a:pt x="101771" y="122553"/>
                  <a:pt x="127300" y="122553"/>
                </a:cubicBezTo>
                <a:cubicBezTo>
                  <a:pt x="152736" y="122553"/>
                  <a:pt x="173437" y="101880"/>
                  <a:pt x="173437" y="76387"/>
                </a:cubicBezTo>
                <a:cubicBezTo>
                  <a:pt x="173437" y="50986"/>
                  <a:pt x="152736" y="30314"/>
                  <a:pt x="127300" y="30314"/>
                </a:cubicBezTo>
                <a:close/>
                <a:moveTo>
                  <a:pt x="478786" y="0"/>
                </a:moveTo>
                <a:cubicBezTo>
                  <a:pt x="521024" y="0"/>
                  <a:pt x="555279" y="34300"/>
                  <a:pt x="555279" y="76387"/>
                </a:cubicBezTo>
                <a:cubicBezTo>
                  <a:pt x="555279" y="118567"/>
                  <a:pt x="521024" y="152774"/>
                  <a:pt x="478786" y="152774"/>
                </a:cubicBezTo>
                <a:cubicBezTo>
                  <a:pt x="436641" y="152774"/>
                  <a:pt x="402293" y="118567"/>
                  <a:pt x="402293" y="76387"/>
                </a:cubicBezTo>
                <a:cubicBezTo>
                  <a:pt x="402293" y="34300"/>
                  <a:pt x="436641" y="0"/>
                  <a:pt x="478786" y="0"/>
                </a:cubicBezTo>
                <a:close/>
                <a:moveTo>
                  <a:pt x="303043" y="0"/>
                </a:moveTo>
                <a:cubicBezTo>
                  <a:pt x="345301" y="0"/>
                  <a:pt x="379571" y="34300"/>
                  <a:pt x="379571" y="76387"/>
                </a:cubicBezTo>
                <a:cubicBezTo>
                  <a:pt x="379571" y="118567"/>
                  <a:pt x="345301" y="152774"/>
                  <a:pt x="303043" y="152774"/>
                </a:cubicBezTo>
                <a:cubicBezTo>
                  <a:pt x="260785" y="152774"/>
                  <a:pt x="226515" y="118567"/>
                  <a:pt x="226515" y="76387"/>
                </a:cubicBezTo>
                <a:cubicBezTo>
                  <a:pt x="226515" y="34300"/>
                  <a:pt x="260785" y="0"/>
                  <a:pt x="303043" y="0"/>
                </a:cubicBezTo>
                <a:close/>
                <a:moveTo>
                  <a:pt x="127300" y="0"/>
                </a:moveTo>
                <a:cubicBezTo>
                  <a:pt x="169445" y="0"/>
                  <a:pt x="203793" y="34300"/>
                  <a:pt x="203793" y="76387"/>
                </a:cubicBezTo>
                <a:cubicBezTo>
                  <a:pt x="203793" y="118567"/>
                  <a:pt x="169353" y="152774"/>
                  <a:pt x="127300" y="152774"/>
                </a:cubicBezTo>
                <a:cubicBezTo>
                  <a:pt x="85062" y="152774"/>
                  <a:pt x="50807" y="118567"/>
                  <a:pt x="50807" y="76387"/>
                </a:cubicBezTo>
                <a:cubicBezTo>
                  <a:pt x="50807" y="34300"/>
                  <a:pt x="85062" y="0"/>
                  <a:pt x="127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0" name="文字方塊 29"/>
          <p:cNvSpPr txBox="1"/>
          <p:nvPr/>
        </p:nvSpPr>
        <p:spPr>
          <a:xfrm>
            <a:off x="5713203" y="440948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9.5 </a:t>
            </a:r>
            <a:r>
              <a:rPr lang="zh-TW" altLang="en-US" dirty="0" smtClean="0">
                <a:solidFill>
                  <a:schemeClr val="bg1"/>
                </a:solidFill>
              </a:rPr>
              <a:t>題</a:t>
            </a:r>
            <a:endParaRPr lang="zh-TW" altLang="en-US" dirty="0">
              <a:solidFill>
                <a:schemeClr val="bg1"/>
              </a:solidFill>
            </a:endParaRPr>
          </a:p>
        </p:txBody>
      </p:sp>
      <p:cxnSp>
        <p:nvCxnSpPr>
          <p:cNvPr id="40" name="直線接點 39"/>
          <p:cNvCxnSpPr/>
          <p:nvPr/>
        </p:nvCxnSpPr>
        <p:spPr>
          <a:xfrm>
            <a:off x="-1983686" y="1336570"/>
            <a:ext cx="0" cy="5450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>
            <a:off x="6926221" y="1807327"/>
            <a:ext cx="349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>
          <a:xfrm>
            <a:off x="7448749" y="2568202"/>
            <a:ext cx="3528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/>
          <p:cNvCxnSpPr/>
          <p:nvPr/>
        </p:nvCxnSpPr>
        <p:spPr>
          <a:xfrm>
            <a:off x="8319629" y="3319747"/>
            <a:ext cx="3240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>
            <a:off x="8025707" y="4072847"/>
            <a:ext cx="3528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/>
          <p:cNvCxnSpPr/>
          <p:nvPr/>
        </p:nvCxnSpPr>
        <p:spPr>
          <a:xfrm>
            <a:off x="8188997" y="4822837"/>
            <a:ext cx="2808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/>
          <p:cNvCxnSpPr/>
          <p:nvPr/>
        </p:nvCxnSpPr>
        <p:spPr>
          <a:xfrm>
            <a:off x="8428489" y="5575940"/>
            <a:ext cx="2016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/>
          <p:cNvCxnSpPr/>
          <p:nvPr/>
        </p:nvCxnSpPr>
        <p:spPr>
          <a:xfrm>
            <a:off x="1777316" y="2220995"/>
            <a:ext cx="2520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接點 100"/>
          <p:cNvCxnSpPr/>
          <p:nvPr/>
        </p:nvCxnSpPr>
        <p:spPr>
          <a:xfrm>
            <a:off x="1222130" y="2970984"/>
            <a:ext cx="277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/>
          <p:cNvCxnSpPr/>
          <p:nvPr/>
        </p:nvCxnSpPr>
        <p:spPr>
          <a:xfrm>
            <a:off x="666944" y="3722529"/>
            <a:ext cx="2520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/>
          <p:cNvCxnSpPr/>
          <p:nvPr/>
        </p:nvCxnSpPr>
        <p:spPr>
          <a:xfrm>
            <a:off x="666944" y="4475629"/>
            <a:ext cx="3276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接點 109"/>
          <p:cNvCxnSpPr/>
          <p:nvPr/>
        </p:nvCxnSpPr>
        <p:spPr>
          <a:xfrm>
            <a:off x="1222130" y="5225619"/>
            <a:ext cx="2016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接點 112"/>
          <p:cNvCxnSpPr/>
          <p:nvPr/>
        </p:nvCxnSpPr>
        <p:spPr>
          <a:xfrm>
            <a:off x="1766430" y="5978722"/>
            <a:ext cx="3276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0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工具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60</a:t>
            </a:fld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2170014" y="2315131"/>
            <a:ext cx="1269240" cy="1144001"/>
            <a:chOff x="1105470" y="3299608"/>
            <a:chExt cx="1269240" cy="1144001"/>
          </a:xfrm>
        </p:grpSpPr>
        <p:sp>
          <p:nvSpPr>
            <p:cNvPr id="4" name="橢圓 3"/>
            <p:cNvSpPr/>
            <p:nvPr/>
          </p:nvSpPr>
          <p:spPr>
            <a:xfrm>
              <a:off x="1105470" y="3299608"/>
              <a:ext cx="846160" cy="84616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1528550" y="3597449"/>
              <a:ext cx="846160" cy="84616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1528550" y="3597449"/>
              <a:ext cx="423080" cy="544213"/>
            </a:xfrm>
            <a:custGeom>
              <a:avLst/>
              <a:gdLst/>
              <a:ahLst/>
              <a:cxnLst/>
              <a:rect l="l" t="t" r="r" b="b"/>
              <a:pathLst>
                <a:path w="423080" h="544213">
                  <a:moveTo>
                    <a:pt x="402714" y="0"/>
                  </a:moveTo>
                  <a:cubicBezTo>
                    <a:pt x="416645" y="38552"/>
                    <a:pt x="423080" y="80117"/>
                    <a:pt x="423080" y="123186"/>
                  </a:cubicBezTo>
                  <a:cubicBezTo>
                    <a:pt x="423080" y="349994"/>
                    <a:pt x="244609" y="535117"/>
                    <a:pt x="20367" y="544213"/>
                  </a:cubicBezTo>
                  <a:cubicBezTo>
                    <a:pt x="6436" y="505661"/>
                    <a:pt x="0" y="464096"/>
                    <a:pt x="0" y="421027"/>
                  </a:cubicBezTo>
                  <a:cubicBezTo>
                    <a:pt x="0" y="194219"/>
                    <a:pt x="178471" y="9096"/>
                    <a:pt x="40271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385501" y="2315131"/>
            <a:ext cx="1269240" cy="1144001"/>
            <a:chOff x="1105470" y="3299608"/>
            <a:chExt cx="1269240" cy="1144001"/>
          </a:xfrm>
        </p:grpSpPr>
        <p:sp>
          <p:nvSpPr>
            <p:cNvPr id="18" name="橢圓 17"/>
            <p:cNvSpPr/>
            <p:nvPr/>
          </p:nvSpPr>
          <p:spPr>
            <a:xfrm>
              <a:off x="1105470" y="3299608"/>
              <a:ext cx="846160" cy="8461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1528550" y="3597449"/>
              <a:ext cx="846160" cy="8461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1"/>
            <p:cNvSpPr/>
            <p:nvPr/>
          </p:nvSpPr>
          <p:spPr>
            <a:xfrm>
              <a:off x="1528550" y="3597449"/>
              <a:ext cx="423080" cy="544213"/>
            </a:xfrm>
            <a:custGeom>
              <a:avLst/>
              <a:gdLst/>
              <a:ahLst/>
              <a:cxnLst/>
              <a:rect l="l" t="t" r="r" b="b"/>
              <a:pathLst>
                <a:path w="423080" h="544213">
                  <a:moveTo>
                    <a:pt x="402714" y="0"/>
                  </a:moveTo>
                  <a:cubicBezTo>
                    <a:pt x="416645" y="38552"/>
                    <a:pt x="423080" y="80117"/>
                    <a:pt x="423080" y="123186"/>
                  </a:cubicBezTo>
                  <a:cubicBezTo>
                    <a:pt x="423080" y="349994"/>
                    <a:pt x="244609" y="535117"/>
                    <a:pt x="20367" y="544213"/>
                  </a:cubicBezTo>
                  <a:cubicBezTo>
                    <a:pt x="6436" y="505661"/>
                    <a:pt x="0" y="464096"/>
                    <a:pt x="0" y="421027"/>
                  </a:cubicBezTo>
                  <a:cubicBezTo>
                    <a:pt x="0" y="194219"/>
                    <a:pt x="178471" y="9096"/>
                    <a:pt x="402714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600988" y="2315131"/>
            <a:ext cx="1269240" cy="1144001"/>
            <a:chOff x="1105470" y="3299608"/>
            <a:chExt cx="1269240" cy="1144001"/>
          </a:xfrm>
        </p:grpSpPr>
        <p:sp>
          <p:nvSpPr>
            <p:cNvPr id="22" name="橢圓 21"/>
            <p:cNvSpPr/>
            <p:nvPr/>
          </p:nvSpPr>
          <p:spPr>
            <a:xfrm>
              <a:off x="1105470" y="3299608"/>
              <a:ext cx="846160" cy="8461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11"/>
            <p:cNvSpPr/>
            <p:nvPr/>
          </p:nvSpPr>
          <p:spPr>
            <a:xfrm>
              <a:off x="1528550" y="3597449"/>
              <a:ext cx="423080" cy="544213"/>
            </a:xfrm>
            <a:custGeom>
              <a:avLst/>
              <a:gdLst/>
              <a:ahLst/>
              <a:cxnLst/>
              <a:rect l="l" t="t" r="r" b="b"/>
              <a:pathLst>
                <a:path w="423080" h="544213">
                  <a:moveTo>
                    <a:pt x="402714" y="0"/>
                  </a:moveTo>
                  <a:cubicBezTo>
                    <a:pt x="416645" y="38552"/>
                    <a:pt x="423080" y="80117"/>
                    <a:pt x="423080" y="123186"/>
                  </a:cubicBezTo>
                  <a:cubicBezTo>
                    <a:pt x="423080" y="349994"/>
                    <a:pt x="244609" y="535117"/>
                    <a:pt x="20367" y="544213"/>
                  </a:cubicBezTo>
                  <a:cubicBezTo>
                    <a:pt x="6436" y="505661"/>
                    <a:pt x="0" y="464096"/>
                    <a:pt x="0" y="421027"/>
                  </a:cubicBezTo>
                  <a:cubicBezTo>
                    <a:pt x="0" y="194219"/>
                    <a:pt x="178471" y="9096"/>
                    <a:pt x="402714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1528550" y="3597449"/>
              <a:ext cx="846160" cy="846160"/>
            </a:xfrm>
            <a:prstGeom prst="ellipse">
              <a:avLst/>
            </a:prstGeom>
            <a:solidFill>
              <a:srgbClr val="FCFCFC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1" name="橢圓 30"/>
          <p:cNvSpPr/>
          <p:nvPr/>
        </p:nvSpPr>
        <p:spPr>
          <a:xfrm>
            <a:off x="8816474" y="2315131"/>
            <a:ext cx="1269240" cy="1144001"/>
          </a:xfrm>
          <a:custGeom>
            <a:avLst/>
            <a:gdLst/>
            <a:ahLst/>
            <a:cxnLst/>
            <a:rect l="l" t="t" r="r" b="b"/>
            <a:pathLst>
              <a:path w="1269240" h="1144001">
                <a:moveTo>
                  <a:pt x="423080" y="0"/>
                </a:moveTo>
                <a:cubicBezTo>
                  <a:pt x="613673" y="0"/>
                  <a:pt x="774829" y="126026"/>
                  <a:pt x="825793" y="299894"/>
                </a:cubicBezTo>
                <a:cubicBezTo>
                  <a:pt x="832492" y="298004"/>
                  <a:pt x="839307" y="297841"/>
                  <a:pt x="846160" y="297841"/>
                </a:cubicBezTo>
                <a:cubicBezTo>
                  <a:pt x="1079821" y="297841"/>
                  <a:pt x="1269240" y="487260"/>
                  <a:pt x="1269240" y="720921"/>
                </a:cubicBezTo>
                <a:cubicBezTo>
                  <a:pt x="1269240" y="954582"/>
                  <a:pt x="1079821" y="1144001"/>
                  <a:pt x="846160" y="1144001"/>
                </a:cubicBezTo>
                <a:cubicBezTo>
                  <a:pt x="655568" y="1144001"/>
                  <a:pt x="494411" y="1017975"/>
                  <a:pt x="443447" y="844107"/>
                </a:cubicBezTo>
                <a:cubicBezTo>
                  <a:pt x="436748" y="845997"/>
                  <a:pt x="429933" y="846160"/>
                  <a:pt x="423080" y="846160"/>
                </a:cubicBezTo>
                <a:cubicBezTo>
                  <a:pt x="189419" y="846160"/>
                  <a:pt x="0" y="656741"/>
                  <a:pt x="0" y="423080"/>
                </a:cubicBezTo>
                <a:cubicBezTo>
                  <a:pt x="0" y="189419"/>
                  <a:pt x="189419" y="0"/>
                  <a:pt x="42308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2204366" y="368307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b="1" dirty="0"/>
              <a:t>圖案交集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4418177" y="368307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b="1" dirty="0" smtClean="0"/>
              <a:t>圖案合併</a:t>
            </a:r>
            <a:endParaRPr lang="zh-TW" altLang="en-US" sz="2000" b="1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6631988" y="368307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b="1" dirty="0" smtClean="0"/>
              <a:t>圖案偏差</a:t>
            </a:r>
            <a:endParaRPr lang="zh-TW" altLang="en-US" sz="2000" b="1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8845800" y="368307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b="1" dirty="0" smtClean="0"/>
              <a:t>圖案聯集</a:t>
            </a:r>
            <a:endParaRPr lang="zh-TW" altLang="en-US" sz="2000" b="1" dirty="0"/>
          </a:p>
        </p:txBody>
      </p:sp>
      <p:sp>
        <p:nvSpPr>
          <p:cNvPr id="26" name="double-wrench-tool-and-hammer-forming-a-cross_28483"/>
          <p:cNvSpPr>
            <a:spLocks noChangeAspect="1"/>
          </p:cNvSpPr>
          <p:nvPr/>
        </p:nvSpPr>
        <p:spPr bwMode="auto">
          <a:xfrm>
            <a:off x="1099925" y="4998077"/>
            <a:ext cx="468000" cy="432983"/>
          </a:xfrm>
          <a:custGeom>
            <a:avLst/>
            <a:gdLst>
              <a:gd name="connsiteX0" fmla="*/ 10200 w 606823"/>
              <a:gd name="connsiteY0" fmla="*/ 452607 h 561419"/>
              <a:gd name="connsiteX1" fmla="*/ 308827 w 606823"/>
              <a:gd name="connsiteY1" fmla="*/ 452607 h 561419"/>
              <a:gd name="connsiteX2" fmla="*/ 318815 w 606823"/>
              <a:gd name="connsiteY2" fmla="*/ 462581 h 561419"/>
              <a:gd name="connsiteX3" fmla="*/ 318815 w 606823"/>
              <a:gd name="connsiteY3" fmla="*/ 526008 h 561419"/>
              <a:gd name="connsiteX4" fmla="*/ 283465 w 606823"/>
              <a:gd name="connsiteY4" fmla="*/ 561419 h 561419"/>
              <a:gd name="connsiteX5" fmla="*/ 35562 w 606823"/>
              <a:gd name="connsiteY5" fmla="*/ 561419 h 561419"/>
              <a:gd name="connsiteX6" fmla="*/ 212 w 606823"/>
              <a:gd name="connsiteY6" fmla="*/ 526008 h 561419"/>
              <a:gd name="connsiteX7" fmla="*/ 212 w 606823"/>
              <a:gd name="connsiteY7" fmla="*/ 462581 h 561419"/>
              <a:gd name="connsiteX8" fmla="*/ 10200 w 606823"/>
              <a:gd name="connsiteY8" fmla="*/ 452607 h 561419"/>
              <a:gd name="connsiteX9" fmla="*/ 480761 w 606823"/>
              <a:gd name="connsiteY9" fmla="*/ 43045 h 561419"/>
              <a:gd name="connsiteX10" fmla="*/ 490752 w 606823"/>
              <a:gd name="connsiteY10" fmla="*/ 53018 h 561419"/>
              <a:gd name="connsiteX11" fmla="*/ 490752 w 606823"/>
              <a:gd name="connsiteY11" fmla="*/ 60078 h 561419"/>
              <a:gd name="connsiteX12" fmla="*/ 596830 w 606823"/>
              <a:gd name="connsiteY12" fmla="*/ 59966 h 561419"/>
              <a:gd name="connsiteX13" fmla="*/ 596943 w 606823"/>
              <a:gd name="connsiteY13" fmla="*/ 59966 h 561419"/>
              <a:gd name="connsiteX14" fmla="*/ 606821 w 606823"/>
              <a:gd name="connsiteY14" fmla="*/ 69939 h 561419"/>
              <a:gd name="connsiteX15" fmla="*/ 596943 w 606823"/>
              <a:gd name="connsiteY15" fmla="*/ 79912 h 561419"/>
              <a:gd name="connsiteX16" fmla="*/ 490752 w 606823"/>
              <a:gd name="connsiteY16" fmla="*/ 80024 h 561419"/>
              <a:gd name="connsiteX17" fmla="*/ 490752 w 606823"/>
              <a:gd name="connsiteY17" fmla="*/ 87196 h 561419"/>
              <a:gd name="connsiteX18" fmla="*/ 480761 w 606823"/>
              <a:gd name="connsiteY18" fmla="*/ 97169 h 561419"/>
              <a:gd name="connsiteX19" fmla="*/ 470883 w 606823"/>
              <a:gd name="connsiteY19" fmla="*/ 87196 h 561419"/>
              <a:gd name="connsiteX20" fmla="*/ 470883 w 606823"/>
              <a:gd name="connsiteY20" fmla="*/ 53018 h 561419"/>
              <a:gd name="connsiteX21" fmla="*/ 480761 w 606823"/>
              <a:gd name="connsiteY21" fmla="*/ 43045 h 561419"/>
              <a:gd name="connsiteX22" fmla="*/ 412855 w 606823"/>
              <a:gd name="connsiteY22" fmla="*/ 23216 h 561419"/>
              <a:gd name="connsiteX23" fmla="*/ 450936 w 606823"/>
              <a:gd name="connsiteY23" fmla="*/ 23216 h 561419"/>
              <a:gd name="connsiteX24" fmla="*/ 460933 w 606823"/>
              <a:gd name="connsiteY24" fmla="*/ 33075 h 561419"/>
              <a:gd name="connsiteX25" fmla="*/ 460933 w 606823"/>
              <a:gd name="connsiteY25" fmla="*/ 106009 h 561419"/>
              <a:gd name="connsiteX26" fmla="*/ 450936 w 606823"/>
              <a:gd name="connsiteY26" fmla="*/ 115868 h 561419"/>
              <a:gd name="connsiteX27" fmla="*/ 412855 w 606823"/>
              <a:gd name="connsiteY27" fmla="*/ 115868 h 561419"/>
              <a:gd name="connsiteX28" fmla="*/ 402858 w 606823"/>
              <a:gd name="connsiteY28" fmla="*/ 106009 h 561419"/>
              <a:gd name="connsiteX29" fmla="*/ 402858 w 606823"/>
              <a:gd name="connsiteY29" fmla="*/ 33075 h 561419"/>
              <a:gd name="connsiteX30" fmla="*/ 412855 w 606823"/>
              <a:gd name="connsiteY30" fmla="*/ 23216 h 561419"/>
              <a:gd name="connsiteX31" fmla="*/ 9988 w 606823"/>
              <a:gd name="connsiteY31" fmla="*/ 0 h 561419"/>
              <a:gd name="connsiteX32" fmla="*/ 307839 w 606823"/>
              <a:gd name="connsiteY32" fmla="*/ 0 h 561419"/>
              <a:gd name="connsiteX33" fmla="*/ 310869 w 606823"/>
              <a:gd name="connsiteY33" fmla="*/ 448 h 561419"/>
              <a:gd name="connsiteX34" fmla="*/ 381123 w 606823"/>
              <a:gd name="connsiteY34" fmla="*/ 23646 h 561419"/>
              <a:gd name="connsiteX35" fmla="*/ 387857 w 606823"/>
              <a:gd name="connsiteY35" fmla="*/ 33059 h 561419"/>
              <a:gd name="connsiteX36" fmla="*/ 387857 w 606823"/>
              <a:gd name="connsiteY36" fmla="*/ 110946 h 561419"/>
              <a:gd name="connsiteX37" fmla="*/ 384041 w 606823"/>
              <a:gd name="connsiteY37" fmla="*/ 118790 h 561419"/>
              <a:gd name="connsiteX38" fmla="*/ 311879 w 606823"/>
              <a:gd name="connsiteY38" fmla="*/ 180875 h 561419"/>
              <a:gd name="connsiteX39" fmla="*/ 305931 w 606823"/>
              <a:gd name="connsiteY39" fmla="*/ 183004 h 561419"/>
              <a:gd name="connsiteX40" fmla="*/ 254868 w 606823"/>
              <a:gd name="connsiteY40" fmla="*/ 183004 h 561419"/>
              <a:gd name="connsiteX41" fmla="*/ 254868 w 606823"/>
              <a:gd name="connsiteY41" fmla="*/ 188047 h 561419"/>
              <a:gd name="connsiteX42" fmla="*/ 268672 w 606823"/>
              <a:gd name="connsiteY42" fmla="*/ 191297 h 561419"/>
              <a:gd name="connsiteX43" fmla="*/ 276191 w 606823"/>
              <a:gd name="connsiteY43" fmla="*/ 202952 h 561419"/>
              <a:gd name="connsiteX44" fmla="*/ 259693 w 606823"/>
              <a:gd name="connsiteY44" fmla="*/ 286217 h 561419"/>
              <a:gd name="connsiteX45" fmla="*/ 253970 w 606823"/>
              <a:gd name="connsiteY45" fmla="*/ 293389 h 561419"/>
              <a:gd name="connsiteX46" fmla="*/ 230851 w 606823"/>
              <a:gd name="connsiteY46" fmla="*/ 303587 h 561419"/>
              <a:gd name="connsiteX47" fmla="*/ 223220 w 606823"/>
              <a:gd name="connsiteY47" fmla="*/ 372956 h 561419"/>
              <a:gd name="connsiteX48" fmla="*/ 309634 w 606823"/>
              <a:gd name="connsiteY48" fmla="*/ 389318 h 561419"/>
              <a:gd name="connsiteX49" fmla="*/ 317715 w 606823"/>
              <a:gd name="connsiteY49" fmla="*/ 399180 h 561419"/>
              <a:gd name="connsiteX50" fmla="*/ 317715 w 606823"/>
              <a:gd name="connsiteY50" fmla="*/ 425627 h 561419"/>
              <a:gd name="connsiteX51" fmla="*/ 307727 w 606823"/>
              <a:gd name="connsiteY51" fmla="*/ 435601 h 561419"/>
              <a:gd name="connsiteX52" fmla="*/ 10325 w 606823"/>
              <a:gd name="connsiteY52" fmla="*/ 435601 h 561419"/>
              <a:gd name="connsiteX53" fmla="*/ 449 w 606823"/>
              <a:gd name="connsiteY53" fmla="*/ 425627 h 561419"/>
              <a:gd name="connsiteX54" fmla="*/ 449 w 606823"/>
              <a:gd name="connsiteY54" fmla="*/ 404111 h 561419"/>
              <a:gd name="connsiteX55" fmla="*/ 6509 w 606823"/>
              <a:gd name="connsiteY55" fmla="*/ 394921 h 561419"/>
              <a:gd name="connsiteX56" fmla="*/ 46013 w 606823"/>
              <a:gd name="connsiteY56" fmla="*/ 378672 h 561419"/>
              <a:gd name="connsiteX57" fmla="*/ 88659 w 606823"/>
              <a:gd name="connsiteY57" fmla="*/ 182108 h 561419"/>
              <a:gd name="connsiteX58" fmla="*/ 9988 w 606823"/>
              <a:gd name="connsiteY58" fmla="*/ 182108 h 561419"/>
              <a:gd name="connsiteX59" fmla="*/ 0 w 606823"/>
              <a:gd name="connsiteY59" fmla="*/ 172246 h 561419"/>
              <a:gd name="connsiteX60" fmla="*/ 0 w 606823"/>
              <a:gd name="connsiteY60" fmla="*/ 9974 h 561419"/>
              <a:gd name="connsiteX61" fmla="*/ 9988 w 606823"/>
              <a:gd name="connsiteY61" fmla="*/ 0 h 56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06823" h="561419">
                <a:moveTo>
                  <a:pt x="10200" y="452607"/>
                </a:moveTo>
                <a:lnTo>
                  <a:pt x="308827" y="452607"/>
                </a:lnTo>
                <a:cubicBezTo>
                  <a:pt x="314326" y="452607"/>
                  <a:pt x="318815" y="457090"/>
                  <a:pt x="318815" y="462581"/>
                </a:cubicBezTo>
                <a:lnTo>
                  <a:pt x="318815" y="526008"/>
                </a:lnTo>
                <a:cubicBezTo>
                  <a:pt x="318815" y="545506"/>
                  <a:pt x="302879" y="561419"/>
                  <a:pt x="283465" y="561419"/>
                </a:cubicBezTo>
                <a:lnTo>
                  <a:pt x="35562" y="561419"/>
                </a:lnTo>
                <a:cubicBezTo>
                  <a:pt x="16036" y="561419"/>
                  <a:pt x="212" y="545506"/>
                  <a:pt x="212" y="526008"/>
                </a:cubicBezTo>
                <a:lnTo>
                  <a:pt x="212" y="462581"/>
                </a:lnTo>
                <a:cubicBezTo>
                  <a:pt x="212" y="457090"/>
                  <a:pt x="4701" y="452607"/>
                  <a:pt x="10200" y="452607"/>
                </a:cubicBezTo>
                <a:close/>
                <a:moveTo>
                  <a:pt x="480761" y="43045"/>
                </a:moveTo>
                <a:cubicBezTo>
                  <a:pt x="486262" y="43045"/>
                  <a:pt x="490752" y="47527"/>
                  <a:pt x="490752" y="53018"/>
                </a:cubicBezTo>
                <a:lnTo>
                  <a:pt x="490752" y="60078"/>
                </a:lnTo>
                <a:lnTo>
                  <a:pt x="596830" y="59966"/>
                </a:lnTo>
                <a:lnTo>
                  <a:pt x="596943" y="59966"/>
                </a:lnTo>
                <a:cubicBezTo>
                  <a:pt x="602443" y="59966"/>
                  <a:pt x="606821" y="64448"/>
                  <a:pt x="606821" y="69939"/>
                </a:cubicBezTo>
                <a:cubicBezTo>
                  <a:pt x="606933" y="75430"/>
                  <a:pt x="602443" y="79912"/>
                  <a:pt x="596943" y="79912"/>
                </a:cubicBezTo>
                <a:lnTo>
                  <a:pt x="490752" y="80024"/>
                </a:lnTo>
                <a:lnTo>
                  <a:pt x="490752" y="87196"/>
                </a:lnTo>
                <a:cubicBezTo>
                  <a:pt x="490752" y="92687"/>
                  <a:pt x="486262" y="97169"/>
                  <a:pt x="480761" y="97169"/>
                </a:cubicBezTo>
                <a:cubicBezTo>
                  <a:pt x="475261" y="97169"/>
                  <a:pt x="470883" y="92687"/>
                  <a:pt x="470883" y="87196"/>
                </a:cubicBezTo>
                <a:lnTo>
                  <a:pt x="470883" y="53018"/>
                </a:lnTo>
                <a:cubicBezTo>
                  <a:pt x="470883" y="47527"/>
                  <a:pt x="475261" y="43045"/>
                  <a:pt x="480761" y="43045"/>
                </a:cubicBezTo>
                <a:close/>
                <a:moveTo>
                  <a:pt x="412855" y="23216"/>
                </a:moveTo>
                <a:lnTo>
                  <a:pt x="450936" y="23216"/>
                </a:lnTo>
                <a:cubicBezTo>
                  <a:pt x="456440" y="23216"/>
                  <a:pt x="460933" y="27585"/>
                  <a:pt x="460933" y="33075"/>
                </a:cubicBezTo>
                <a:lnTo>
                  <a:pt x="460933" y="106009"/>
                </a:lnTo>
                <a:cubicBezTo>
                  <a:pt x="460933" y="111499"/>
                  <a:pt x="456440" y="115868"/>
                  <a:pt x="450936" y="115868"/>
                </a:cubicBezTo>
                <a:lnTo>
                  <a:pt x="412855" y="115868"/>
                </a:lnTo>
                <a:cubicBezTo>
                  <a:pt x="407351" y="115868"/>
                  <a:pt x="402858" y="111499"/>
                  <a:pt x="402858" y="106009"/>
                </a:cubicBezTo>
                <a:lnTo>
                  <a:pt x="402858" y="33075"/>
                </a:lnTo>
                <a:cubicBezTo>
                  <a:pt x="402858" y="27697"/>
                  <a:pt x="407239" y="23216"/>
                  <a:pt x="412855" y="23216"/>
                </a:cubicBezTo>
                <a:close/>
                <a:moveTo>
                  <a:pt x="9988" y="0"/>
                </a:moveTo>
                <a:lnTo>
                  <a:pt x="307839" y="0"/>
                </a:lnTo>
                <a:cubicBezTo>
                  <a:pt x="308849" y="0"/>
                  <a:pt x="309859" y="112"/>
                  <a:pt x="310869" y="448"/>
                </a:cubicBezTo>
                <a:lnTo>
                  <a:pt x="381123" y="23646"/>
                </a:lnTo>
                <a:cubicBezTo>
                  <a:pt x="385163" y="24991"/>
                  <a:pt x="387969" y="28801"/>
                  <a:pt x="387857" y="33059"/>
                </a:cubicBezTo>
                <a:lnTo>
                  <a:pt x="387857" y="110946"/>
                </a:lnTo>
                <a:cubicBezTo>
                  <a:pt x="387857" y="113971"/>
                  <a:pt x="386510" y="116885"/>
                  <a:pt x="384041" y="118790"/>
                </a:cubicBezTo>
                <a:lnTo>
                  <a:pt x="311879" y="180875"/>
                </a:lnTo>
                <a:cubicBezTo>
                  <a:pt x="310196" y="182220"/>
                  <a:pt x="308063" y="182892"/>
                  <a:pt x="305931" y="183004"/>
                </a:cubicBezTo>
                <a:lnTo>
                  <a:pt x="254868" y="183004"/>
                </a:lnTo>
                <a:lnTo>
                  <a:pt x="254868" y="188047"/>
                </a:lnTo>
                <a:lnTo>
                  <a:pt x="268672" y="191297"/>
                </a:lnTo>
                <a:cubicBezTo>
                  <a:pt x="273946" y="192530"/>
                  <a:pt x="277313" y="197685"/>
                  <a:pt x="276191" y="202952"/>
                </a:cubicBezTo>
                <a:lnTo>
                  <a:pt x="259693" y="286217"/>
                </a:lnTo>
                <a:cubicBezTo>
                  <a:pt x="259020" y="289355"/>
                  <a:pt x="256888" y="292044"/>
                  <a:pt x="253970" y="293389"/>
                </a:cubicBezTo>
                <a:lnTo>
                  <a:pt x="230851" y="303587"/>
                </a:lnTo>
                <a:lnTo>
                  <a:pt x="223220" y="372956"/>
                </a:lnTo>
                <a:lnTo>
                  <a:pt x="309634" y="389318"/>
                </a:lnTo>
                <a:cubicBezTo>
                  <a:pt x="314348" y="390214"/>
                  <a:pt x="317715" y="394361"/>
                  <a:pt x="317715" y="399180"/>
                </a:cubicBezTo>
                <a:lnTo>
                  <a:pt x="317715" y="425627"/>
                </a:lnTo>
                <a:cubicBezTo>
                  <a:pt x="317715" y="431118"/>
                  <a:pt x="313226" y="435601"/>
                  <a:pt x="307727" y="435601"/>
                </a:cubicBezTo>
                <a:lnTo>
                  <a:pt x="10325" y="435601"/>
                </a:lnTo>
                <a:cubicBezTo>
                  <a:pt x="4826" y="435601"/>
                  <a:pt x="449" y="431118"/>
                  <a:pt x="449" y="425627"/>
                </a:cubicBezTo>
                <a:lnTo>
                  <a:pt x="449" y="404111"/>
                </a:lnTo>
                <a:cubicBezTo>
                  <a:pt x="449" y="400076"/>
                  <a:pt x="2806" y="396378"/>
                  <a:pt x="6509" y="394921"/>
                </a:cubicBezTo>
                <a:lnTo>
                  <a:pt x="46013" y="378672"/>
                </a:lnTo>
                <a:lnTo>
                  <a:pt x="88659" y="182108"/>
                </a:lnTo>
                <a:lnTo>
                  <a:pt x="9988" y="182108"/>
                </a:lnTo>
                <a:cubicBezTo>
                  <a:pt x="4489" y="182108"/>
                  <a:pt x="0" y="177737"/>
                  <a:pt x="0" y="172246"/>
                </a:cubicBezTo>
                <a:lnTo>
                  <a:pt x="0" y="9974"/>
                </a:lnTo>
                <a:cubicBezTo>
                  <a:pt x="0" y="4483"/>
                  <a:pt x="4489" y="0"/>
                  <a:pt x="99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" name="double-wrench-tool-and-hammer-forming-a-cross_28483"/>
          <p:cNvSpPr>
            <a:spLocks noChangeAspect="1"/>
          </p:cNvSpPr>
          <p:nvPr/>
        </p:nvSpPr>
        <p:spPr bwMode="auto">
          <a:xfrm>
            <a:off x="1099925" y="1655476"/>
            <a:ext cx="468000" cy="445851"/>
          </a:xfrm>
          <a:custGeom>
            <a:avLst/>
            <a:gdLst>
              <a:gd name="connsiteX0" fmla="*/ 474392 w 604567"/>
              <a:gd name="connsiteY0" fmla="*/ 431437 h 575955"/>
              <a:gd name="connsiteX1" fmla="*/ 505564 w 604567"/>
              <a:gd name="connsiteY1" fmla="*/ 462558 h 575955"/>
              <a:gd name="connsiteX2" fmla="*/ 494189 w 604567"/>
              <a:gd name="connsiteY2" fmla="*/ 505144 h 575955"/>
              <a:gd name="connsiteX3" fmla="*/ 451532 w 604567"/>
              <a:gd name="connsiteY3" fmla="*/ 516609 h 575955"/>
              <a:gd name="connsiteX4" fmla="*/ 420250 w 604567"/>
              <a:gd name="connsiteY4" fmla="*/ 485379 h 575955"/>
              <a:gd name="connsiteX5" fmla="*/ 431735 w 604567"/>
              <a:gd name="connsiteY5" fmla="*/ 442793 h 575955"/>
              <a:gd name="connsiteX6" fmla="*/ 474716 w 604567"/>
              <a:gd name="connsiteY6" fmla="*/ 415167 h 575955"/>
              <a:gd name="connsiteX7" fmla="*/ 423315 w 604567"/>
              <a:gd name="connsiteY7" fmla="*/ 428930 h 575955"/>
              <a:gd name="connsiteX8" fmla="*/ 417737 w 604567"/>
              <a:gd name="connsiteY8" fmla="*/ 434392 h 575955"/>
              <a:gd name="connsiteX9" fmla="*/ 403958 w 604567"/>
              <a:gd name="connsiteY9" fmla="*/ 485730 h 575955"/>
              <a:gd name="connsiteX10" fmla="*/ 406036 w 604567"/>
              <a:gd name="connsiteY10" fmla="*/ 493267 h 575955"/>
              <a:gd name="connsiteX11" fmla="*/ 443657 w 604567"/>
              <a:gd name="connsiteY11" fmla="*/ 530843 h 575955"/>
              <a:gd name="connsiteX12" fmla="*/ 449125 w 604567"/>
              <a:gd name="connsiteY12" fmla="*/ 533136 h 575955"/>
              <a:gd name="connsiteX13" fmla="*/ 451203 w 604567"/>
              <a:gd name="connsiteY13" fmla="*/ 532918 h 575955"/>
              <a:gd name="connsiteX14" fmla="*/ 502603 w 604567"/>
              <a:gd name="connsiteY14" fmla="*/ 519155 h 575955"/>
              <a:gd name="connsiteX15" fmla="*/ 508072 w 604567"/>
              <a:gd name="connsiteY15" fmla="*/ 513584 h 575955"/>
              <a:gd name="connsiteX16" fmla="*/ 521851 w 604567"/>
              <a:gd name="connsiteY16" fmla="*/ 462246 h 575955"/>
              <a:gd name="connsiteX17" fmla="*/ 519883 w 604567"/>
              <a:gd name="connsiteY17" fmla="*/ 454709 h 575955"/>
              <a:gd name="connsiteX18" fmla="*/ 482262 w 604567"/>
              <a:gd name="connsiteY18" fmla="*/ 417133 h 575955"/>
              <a:gd name="connsiteX19" fmla="*/ 474716 w 604567"/>
              <a:gd name="connsiteY19" fmla="*/ 415167 h 575955"/>
              <a:gd name="connsiteX20" fmla="*/ 462905 w 604567"/>
              <a:gd name="connsiteY20" fmla="*/ 372021 h 575955"/>
              <a:gd name="connsiteX21" fmla="*/ 535084 w 604567"/>
              <a:gd name="connsiteY21" fmla="*/ 401950 h 575955"/>
              <a:gd name="connsiteX22" fmla="*/ 565050 w 604567"/>
              <a:gd name="connsiteY22" fmla="*/ 474043 h 575955"/>
              <a:gd name="connsiteX23" fmla="*/ 535084 w 604567"/>
              <a:gd name="connsiteY23" fmla="*/ 546135 h 575955"/>
              <a:gd name="connsiteX24" fmla="*/ 462905 w 604567"/>
              <a:gd name="connsiteY24" fmla="*/ 575955 h 575955"/>
              <a:gd name="connsiteX25" fmla="*/ 390725 w 604567"/>
              <a:gd name="connsiteY25" fmla="*/ 546135 h 575955"/>
              <a:gd name="connsiteX26" fmla="*/ 367540 w 604567"/>
              <a:gd name="connsiteY26" fmla="*/ 437778 h 575955"/>
              <a:gd name="connsiteX27" fmla="*/ 368196 w 604567"/>
              <a:gd name="connsiteY27" fmla="*/ 436358 h 575955"/>
              <a:gd name="connsiteX28" fmla="*/ 369180 w 604567"/>
              <a:gd name="connsiteY28" fmla="*/ 434064 h 575955"/>
              <a:gd name="connsiteX29" fmla="*/ 369836 w 604567"/>
              <a:gd name="connsiteY29" fmla="*/ 432535 h 575955"/>
              <a:gd name="connsiteX30" fmla="*/ 390725 w 604567"/>
              <a:gd name="connsiteY30" fmla="*/ 401950 h 575955"/>
              <a:gd name="connsiteX31" fmla="*/ 462905 w 604567"/>
              <a:gd name="connsiteY31" fmla="*/ 372021 h 575955"/>
              <a:gd name="connsiteX32" fmla="*/ 351799 w 604567"/>
              <a:gd name="connsiteY32" fmla="*/ 312323 h 575955"/>
              <a:gd name="connsiteX33" fmla="*/ 407125 w 604567"/>
              <a:gd name="connsiteY33" fmla="*/ 367564 h 575955"/>
              <a:gd name="connsiteX34" fmla="*/ 381102 w 604567"/>
              <a:gd name="connsiteY34" fmla="*/ 387215 h 575955"/>
              <a:gd name="connsiteX35" fmla="*/ 358141 w 604567"/>
              <a:gd name="connsiteY35" fmla="*/ 420076 h 575955"/>
              <a:gd name="connsiteX36" fmla="*/ 301065 w 604567"/>
              <a:gd name="connsiteY36" fmla="*/ 363088 h 575955"/>
              <a:gd name="connsiteX37" fmla="*/ 206657 w 604567"/>
              <a:gd name="connsiteY37" fmla="*/ 167381 h 575955"/>
              <a:gd name="connsiteX38" fmla="*/ 289774 w 604567"/>
              <a:gd name="connsiteY38" fmla="*/ 250367 h 575955"/>
              <a:gd name="connsiteX39" fmla="*/ 239029 w 604567"/>
              <a:gd name="connsiteY39" fmla="*/ 301032 h 575955"/>
              <a:gd name="connsiteX40" fmla="*/ 155912 w 604567"/>
              <a:gd name="connsiteY40" fmla="*/ 218155 h 575955"/>
              <a:gd name="connsiteX41" fmla="*/ 157771 w 604567"/>
              <a:gd name="connsiteY41" fmla="*/ 217173 h 575955"/>
              <a:gd name="connsiteX42" fmla="*/ 160943 w 604567"/>
              <a:gd name="connsiteY42" fmla="*/ 215425 h 575955"/>
              <a:gd name="connsiteX43" fmla="*/ 166630 w 604567"/>
              <a:gd name="connsiteY43" fmla="*/ 211931 h 575955"/>
              <a:gd name="connsiteX44" fmla="*/ 169801 w 604567"/>
              <a:gd name="connsiteY44" fmla="*/ 209857 h 575955"/>
              <a:gd name="connsiteX45" fmla="*/ 175379 w 604567"/>
              <a:gd name="connsiteY45" fmla="*/ 205707 h 575955"/>
              <a:gd name="connsiteX46" fmla="*/ 177894 w 604567"/>
              <a:gd name="connsiteY46" fmla="*/ 203633 h 575955"/>
              <a:gd name="connsiteX47" fmla="*/ 185331 w 604567"/>
              <a:gd name="connsiteY47" fmla="*/ 196863 h 575955"/>
              <a:gd name="connsiteX48" fmla="*/ 192549 w 604567"/>
              <a:gd name="connsiteY48" fmla="*/ 188892 h 575955"/>
              <a:gd name="connsiteX49" fmla="*/ 194518 w 604567"/>
              <a:gd name="connsiteY49" fmla="*/ 186380 h 575955"/>
              <a:gd name="connsiteX50" fmla="*/ 199220 w 604567"/>
              <a:gd name="connsiteY50" fmla="*/ 179938 h 575955"/>
              <a:gd name="connsiteX51" fmla="*/ 201079 w 604567"/>
              <a:gd name="connsiteY51" fmla="*/ 177208 h 575955"/>
              <a:gd name="connsiteX52" fmla="*/ 206001 w 604567"/>
              <a:gd name="connsiteY52" fmla="*/ 168691 h 575955"/>
              <a:gd name="connsiteX53" fmla="*/ 206548 w 604567"/>
              <a:gd name="connsiteY53" fmla="*/ 167709 h 575955"/>
              <a:gd name="connsiteX54" fmla="*/ 206657 w 604567"/>
              <a:gd name="connsiteY54" fmla="*/ 167381 h 575955"/>
              <a:gd name="connsiteX55" fmla="*/ 431761 w 604567"/>
              <a:gd name="connsiteY55" fmla="*/ 130828 h 575955"/>
              <a:gd name="connsiteX56" fmla="*/ 451448 w 604567"/>
              <a:gd name="connsiteY56" fmla="*/ 150485 h 575955"/>
              <a:gd name="connsiteX57" fmla="*/ 470916 w 604567"/>
              <a:gd name="connsiteY57" fmla="*/ 169924 h 575955"/>
              <a:gd name="connsiteX58" fmla="*/ 147175 w 604567"/>
              <a:gd name="connsiteY58" fmla="*/ 494045 h 575955"/>
              <a:gd name="connsiteX59" fmla="*/ 146847 w 604567"/>
              <a:gd name="connsiteY59" fmla="*/ 494373 h 575955"/>
              <a:gd name="connsiteX60" fmla="*/ 144222 w 604567"/>
              <a:gd name="connsiteY60" fmla="*/ 496994 h 575955"/>
              <a:gd name="connsiteX61" fmla="*/ 142581 w 604567"/>
              <a:gd name="connsiteY61" fmla="*/ 497868 h 575955"/>
              <a:gd name="connsiteX62" fmla="*/ 107363 w 604567"/>
              <a:gd name="connsiteY62" fmla="*/ 494264 h 575955"/>
              <a:gd name="connsiteX63" fmla="*/ 103645 w 604567"/>
              <a:gd name="connsiteY63" fmla="*/ 459209 h 575955"/>
              <a:gd name="connsiteX64" fmla="*/ 104520 w 604567"/>
              <a:gd name="connsiteY64" fmla="*/ 457571 h 575955"/>
              <a:gd name="connsiteX65" fmla="*/ 242219 w 604567"/>
              <a:gd name="connsiteY65" fmla="*/ 319972 h 575955"/>
              <a:gd name="connsiteX66" fmla="*/ 245063 w 604567"/>
              <a:gd name="connsiteY66" fmla="*/ 318225 h 575955"/>
              <a:gd name="connsiteX67" fmla="*/ 306858 w 604567"/>
              <a:gd name="connsiteY67" fmla="*/ 256414 h 575955"/>
              <a:gd name="connsiteX68" fmla="*/ 308608 w 604567"/>
              <a:gd name="connsiteY68" fmla="*/ 253684 h 575955"/>
              <a:gd name="connsiteX69" fmla="*/ 102108 w 604567"/>
              <a:gd name="connsiteY69" fmla="*/ 11784 h 575955"/>
              <a:gd name="connsiteX70" fmla="*/ 174277 w 604567"/>
              <a:gd name="connsiteY70" fmla="*/ 41599 h 575955"/>
              <a:gd name="connsiteX71" fmla="*/ 198224 w 604567"/>
              <a:gd name="connsiteY71" fmla="*/ 147646 h 575955"/>
              <a:gd name="connsiteX72" fmla="*/ 197568 w 604567"/>
              <a:gd name="connsiteY72" fmla="*/ 149175 h 575955"/>
              <a:gd name="connsiteX73" fmla="*/ 196802 w 604567"/>
              <a:gd name="connsiteY73" fmla="*/ 151032 h 575955"/>
              <a:gd name="connsiteX74" fmla="*/ 174277 w 604567"/>
              <a:gd name="connsiteY74" fmla="*/ 185871 h 575955"/>
              <a:gd name="connsiteX75" fmla="*/ 142785 w 604567"/>
              <a:gd name="connsiteY75" fmla="*/ 207168 h 575955"/>
              <a:gd name="connsiteX76" fmla="*/ 140926 w 604567"/>
              <a:gd name="connsiteY76" fmla="*/ 207932 h 575955"/>
              <a:gd name="connsiteX77" fmla="*/ 139505 w 604567"/>
              <a:gd name="connsiteY77" fmla="*/ 208478 h 575955"/>
              <a:gd name="connsiteX78" fmla="*/ 101890 w 604567"/>
              <a:gd name="connsiteY78" fmla="*/ 215577 h 575955"/>
              <a:gd name="connsiteX79" fmla="*/ 29940 w 604567"/>
              <a:gd name="connsiteY79" fmla="*/ 185762 h 575955"/>
              <a:gd name="connsiteX80" fmla="*/ 3697 w 604567"/>
              <a:gd name="connsiteY80" fmla="*/ 86595 h 575955"/>
              <a:gd name="connsiteX81" fmla="*/ 52903 w 604567"/>
              <a:gd name="connsiteY81" fmla="*/ 135851 h 575955"/>
              <a:gd name="connsiteX82" fmla="*/ 58917 w 604567"/>
              <a:gd name="connsiteY82" fmla="*/ 138035 h 575955"/>
              <a:gd name="connsiteX83" fmla="*/ 115995 w 604567"/>
              <a:gd name="connsiteY83" fmla="*/ 135086 h 575955"/>
              <a:gd name="connsiteX84" fmla="*/ 123431 w 604567"/>
              <a:gd name="connsiteY84" fmla="*/ 127660 h 575955"/>
              <a:gd name="connsiteX85" fmla="*/ 126493 w 604567"/>
              <a:gd name="connsiteY85" fmla="*/ 70650 h 575955"/>
              <a:gd name="connsiteX86" fmla="*/ 124196 w 604567"/>
              <a:gd name="connsiteY86" fmla="*/ 64643 h 575955"/>
              <a:gd name="connsiteX87" fmla="*/ 74881 w 604567"/>
              <a:gd name="connsiteY87" fmla="*/ 15388 h 575955"/>
              <a:gd name="connsiteX88" fmla="*/ 102108 w 604567"/>
              <a:gd name="connsiteY88" fmla="*/ 11784 h 575955"/>
              <a:gd name="connsiteX89" fmla="*/ 362839 w 604567"/>
              <a:gd name="connsiteY89" fmla="*/ 0 h 575955"/>
              <a:gd name="connsiteX90" fmla="*/ 381652 w 604567"/>
              <a:gd name="connsiteY90" fmla="*/ 3822 h 575955"/>
              <a:gd name="connsiteX91" fmla="*/ 525595 w 604567"/>
              <a:gd name="connsiteY91" fmla="*/ 125584 h 575955"/>
              <a:gd name="connsiteX92" fmla="*/ 604567 w 604567"/>
              <a:gd name="connsiteY92" fmla="*/ 321058 h 575955"/>
              <a:gd name="connsiteX93" fmla="*/ 600739 w 604567"/>
              <a:gd name="connsiteY93" fmla="*/ 322696 h 575955"/>
              <a:gd name="connsiteX94" fmla="*/ 488406 w 604567"/>
              <a:gd name="connsiteY94" fmla="*/ 165334 h 575955"/>
              <a:gd name="connsiteX95" fmla="*/ 487531 w 604567"/>
              <a:gd name="connsiteY95" fmla="*/ 164351 h 575955"/>
              <a:gd name="connsiteX96" fmla="*/ 437217 w 604567"/>
              <a:gd name="connsiteY96" fmla="*/ 114227 h 575955"/>
              <a:gd name="connsiteX97" fmla="*/ 435357 w 604567"/>
              <a:gd name="connsiteY97" fmla="*/ 112807 h 575955"/>
              <a:gd name="connsiteX98" fmla="*/ 361855 w 604567"/>
              <a:gd name="connsiteY98" fmla="*/ 74149 h 575955"/>
              <a:gd name="connsiteX99" fmla="*/ 346651 w 604567"/>
              <a:gd name="connsiteY99" fmla="*/ 52199 h 57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04567" h="575955">
                <a:moveTo>
                  <a:pt x="474392" y="431437"/>
                </a:moveTo>
                <a:lnTo>
                  <a:pt x="505564" y="462558"/>
                </a:lnTo>
                <a:lnTo>
                  <a:pt x="494189" y="505144"/>
                </a:lnTo>
                <a:lnTo>
                  <a:pt x="451532" y="516609"/>
                </a:lnTo>
                <a:lnTo>
                  <a:pt x="420250" y="485379"/>
                </a:lnTo>
                <a:lnTo>
                  <a:pt x="431735" y="442793"/>
                </a:lnTo>
                <a:close/>
                <a:moveTo>
                  <a:pt x="474716" y="415167"/>
                </a:moveTo>
                <a:lnTo>
                  <a:pt x="423315" y="428930"/>
                </a:lnTo>
                <a:cubicBezTo>
                  <a:pt x="420581" y="429586"/>
                  <a:pt x="418503" y="431770"/>
                  <a:pt x="417737" y="434392"/>
                </a:cubicBezTo>
                <a:lnTo>
                  <a:pt x="403958" y="485730"/>
                </a:lnTo>
                <a:cubicBezTo>
                  <a:pt x="403301" y="488461"/>
                  <a:pt x="404067" y="491301"/>
                  <a:pt x="406036" y="493267"/>
                </a:cubicBezTo>
                <a:lnTo>
                  <a:pt x="443657" y="530843"/>
                </a:lnTo>
                <a:cubicBezTo>
                  <a:pt x="445078" y="532372"/>
                  <a:pt x="447156" y="533136"/>
                  <a:pt x="449125" y="533136"/>
                </a:cubicBezTo>
                <a:cubicBezTo>
                  <a:pt x="449890" y="533136"/>
                  <a:pt x="450546" y="533136"/>
                  <a:pt x="451203" y="532918"/>
                </a:cubicBezTo>
                <a:lnTo>
                  <a:pt x="502603" y="519155"/>
                </a:lnTo>
                <a:cubicBezTo>
                  <a:pt x="505338" y="518390"/>
                  <a:pt x="507415" y="516315"/>
                  <a:pt x="508072" y="513584"/>
                </a:cubicBezTo>
                <a:lnTo>
                  <a:pt x="521851" y="462246"/>
                </a:lnTo>
                <a:cubicBezTo>
                  <a:pt x="522617" y="459624"/>
                  <a:pt x="521851" y="456675"/>
                  <a:pt x="519883" y="454709"/>
                </a:cubicBezTo>
                <a:lnTo>
                  <a:pt x="482262" y="417133"/>
                </a:lnTo>
                <a:cubicBezTo>
                  <a:pt x="480293" y="415167"/>
                  <a:pt x="477341" y="414403"/>
                  <a:pt x="474716" y="415167"/>
                </a:cubicBezTo>
                <a:close/>
                <a:moveTo>
                  <a:pt x="462905" y="372021"/>
                </a:moveTo>
                <a:cubicBezTo>
                  <a:pt x="490245" y="372021"/>
                  <a:pt x="515836" y="382616"/>
                  <a:pt x="535084" y="401950"/>
                </a:cubicBezTo>
                <a:cubicBezTo>
                  <a:pt x="554442" y="421175"/>
                  <a:pt x="565050" y="446844"/>
                  <a:pt x="565050" y="474043"/>
                </a:cubicBezTo>
                <a:cubicBezTo>
                  <a:pt x="565050" y="501241"/>
                  <a:pt x="554442" y="526910"/>
                  <a:pt x="535084" y="546135"/>
                </a:cubicBezTo>
                <a:cubicBezTo>
                  <a:pt x="515836" y="565360"/>
                  <a:pt x="490245" y="575955"/>
                  <a:pt x="462905" y="575955"/>
                </a:cubicBezTo>
                <a:cubicBezTo>
                  <a:pt x="435673" y="575955"/>
                  <a:pt x="410082" y="565360"/>
                  <a:pt x="390725" y="546135"/>
                </a:cubicBezTo>
                <a:cubicBezTo>
                  <a:pt x="362290" y="517735"/>
                  <a:pt x="353213" y="475353"/>
                  <a:pt x="367540" y="437778"/>
                </a:cubicBezTo>
                <a:cubicBezTo>
                  <a:pt x="367758" y="437341"/>
                  <a:pt x="367977" y="436904"/>
                  <a:pt x="368196" y="436358"/>
                </a:cubicBezTo>
                <a:cubicBezTo>
                  <a:pt x="368415" y="435593"/>
                  <a:pt x="368852" y="434829"/>
                  <a:pt x="369180" y="434064"/>
                </a:cubicBezTo>
                <a:lnTo>
                  <a:pt x="369836" y="432535"/>
                </a:lnTo>
                <a:cubicBezTo>
                  <a:pt x="374976" y="420956"/>
                  <a:pt x="381976" y="410689"/>
                  <a:pt x="390725" y="401950"/>
                </a:cubicBezTo>
                <a:cubicBezTo>
                  <a:pt x="410082" y="382616"/>
                  <a:pt x="435673" y="372021"/>
                  <a:pt x="462905" y="372021"/>
                </a:cubicBezTo>
                <a:close/>
                <a:moveTo>
                  <a:pt x="351799" y="312323"/>
                </a:moveTo>
                <a:lnTo>
                  <a:pt x="407125" y="367564"/>
                </a:lnTo>
                <a:cubicBezTo>
                  <a:pt x="397503" y="372914"/>
                  <a:pt x="388756" y="379464"/>
                  <a:pt x="381102" y="387215"/>
                </a:cubicBezTo>
                <a:cubicBezTo>
                  <a:pt x="371589" y="396604"/>
                  <a:pt x="363826" y="407740"/>
                  <a:pt x="358141" y="420076"/>
                </a:cubicBezTo>
                <a:lnTo>
                  <a:pt x="301065" y="363088"/>
                </a:lnTo>
                <a:close/>
                <a:moveTo>
                  <a:pt x="206657" y="167381"/>
                </a:moveTo>
                <a:lnTo>
                  <a:pt x="289774" y="250367"/>
                </a:lnTo>
                <a:lnTo>
                  <a:pt x="239029" y="301032"/>
                </a:lnTo>
                <a:lnTo>
                  <a:pt x="155912" y="218155"/>
                </a:lnTo>
                <a:cubicBezTo>
                  <a:pt x="156568" y="217828"/>
                  <a:pt x="157115" y="217500"/>
                  <a:pt x="157771" y="217173"/>
                </a:cubicBezTo>
                <a:cubicBezTo>
                  <a:pt x="158865" y="216627"/>
                  <a:pt x="159958" y="215971"/>
                  <a:pt x="160943" y="215425"/>
                </a:cubicBezTo>
                <a:cubicBezTo>
                  <a:pt x="162911" y="214224"/>
                  <a:pt x="164771" y="213132"/>
                  <a:pt x="166630" y="211931"/>
                </a:cubicBezTo>
                <a:cubicBezTo>
                  <a:pt x="167723" y="211276"/>
                  <a:pt x="168708" y="210512"/>
                  <a:pt x="169801" y="209857"/>
                </a:cubicBezTo>
                <a:cubicBezTo>
                  <a:pt x="171660" y="208546"/>
                  <a:pt x="173520" y="207127"/>
                  <a:pt x="175379" y="205707"/>
                </a:cubicBezTo>
                <a:cubicBezTo>
                  <a:pt x="176144" y="204943"/>
                  <a:pt x="177019" y="204397"/>
                  <a:pt x="177894" y="203633"/>
                </a:cubicBezTo>
                <a:cubicBezTo>
                  <a:pt x="180410" y="201449"/>
                  <a:pt x="182925" y="199265"/>
                  <a:pt x="185331" y="196863"/>
                </a:cubicBezTo>
                <a:cubicBezTo>
                  <a:pt x="187956" y="194351"/>
                  <a:pt x="190252" y="191622"/>
                  <a:pt x="192549" y="188892"/>
                </a:cubicBezTo>
                <a:cubicBezTo>
                  <a:pt x="193315" y="188018"/>
                  <a:pt x="193861" y="187145"/>
                  <a:pt x="194518" y="186380"/>
                </a:cubicBezTo>
                <a:cubicBezTo>
                  <a:pt x="196158" y="184306"/>
                  <a:pt x="197689" y="182122"/>
                  <a:pt x="199220" y="179938"/>
                </a:cubicBezTo>
                <a:cubicBezTo>
                  <a:pt x="199876" y="178955"/>
                  <a:pt x="200423" y="178082"/>
                  <a:pt x="201079" y="177208"/>
                </a:cubicBezTo>
                <a:cubicBezTo>
                  <a:pt x="202829" y="174478"/>
                  <a:pt x="204470" y="171639"/>
                  <a:pt x="206001" y="168691"/>
                </a:cubicBezTo>
                <a:cubicBezTo>
                  <a:pt x="206110" y="168364"/>
                  <a:pt x="206329" y="168036"/>
                  <a:pt x="206548" y="167709"/>
                </a:cubicBezTo>
                <a:cubicBezTo>
                  <a:pt x="206548" y="167599"/>
                  <a:pt x="206657" y="167490"/>
                  <a:pt x="206657" y="167381"/>
                </a:cubicBezTo>
                <a:close/>
                <a:moveTo>
                  <a:pt x="431761" y="130828"/>
                </a:moveTo>
                <a:lnTo>
                  <a:pt x="451448" y="150485"/>
                </a:lnTo>
                <a:lnTo>
                  <a:pt x="470916" y="169924"/>
                </a:lnTo>
                <a:cubicBezTo>
                  <a:pt x="335185" y="305884"/>
                  <a:pt x="151003" y="490332"/>
                  <a:pt x="147175" y="494045"/>
                </a:cubicBezTo>
                <a:cubicBezTo>
                  <a:pt x="147065" y="494155"/>
                  <a:pt x="146956" y="494264"/>
                  <a:pt x="146847" y="494373"/>
                </a:cubicBezTo>
                <a:lnTo>
                  <a:pt x="144222" y="496994"/>
                </a:lnTo>
                <a:cubicBezTo>
                  <a:pt x="143675" y="497212"/>
                  <a:pt x="143128" y="497540"/>
                  <a:pt x="142581" y="497868"/>
                </a:cubicBezTo>
                <a:cubicBezTo>
                  <a:pt x="131753" y="504966"/>
                  <a:pt x="116550" y="503437"/>
                  <a:pt x="107363" y="494264"/>
                </a:cubicBezTo>
                <a:cubicBezTo>
                  <a:pt x="97957" y="484872"/>
                  <a:pt x="96426" y="470129"/>
                  <a:pt x="103645" y="459209"/>
                </a:cubicBezTo>
                <a:cubicBezTo>
                  <a:pt x="103973" y="458663"/>
                  <a:pt x="104301" y="458117"/>
                  <a:pt x="104520" y="457571"/>
                </a:cubicBezTo>
                <a:lnTo>
                  <a:pt x="242219" y="319972"/>
                </a:lnTo>
                <a:cubicBezTo>
                  <a:pt x="243313" y="319535"/>
                  <a:pt x="244188" y="318989"/>
                  <a:pt x="245063" y="318225"/>
                </a:cubicBezTo>
                <a:lnTo>
                  <a:pt x="306858" y="256414"/>
                </a:lnTo>
                <a:cubicBezTo>
                  <a:pt x="307733" y="255650"/>
                  <a:pt x="308280" y="254667"/>
                  <a:pt x="308608" y="253684"/>
                </a:cubicBezTo>
                <a:close/>
                <a:moveTo>
                  <a:pt x="102108" y="11784"/>
                </a:moveTo>
                <a:cubicBezTo>
                  <a:pt x="129336" y="11784"/>
                  <a:pt x="155032" y="22378"/>
                  <a:pt x="174277" y="41599"/>
                </a:cubicBezTo>
                <a:cubicBezTo>
                  <a:pt x="201832" y="69121"/>
                  <a:pt x="211236" y="110841"/>
                  <a:pt x="198224" y="147646"/>
                </a:cubicBezTo>
                <a:cubicBezTo>
                  <a:pt x="198114" y="148192"/>
                  <a:pt x="197786" y="148629"/>
                  <a:pt x="197568" y="149175"/>
                </a:cubicBezTo>
                <a:cubicBezTo>
                  <a:pt x="197349" y="149830"/>
                  <a:pt x="197130" y="150376"/>
                  <a:pt x="196802" y="151032"/>
                </a:cubicBezTo>
                <a:cubicBezTo>
                  <a:pt x="191663" y="164356"/>
                  <a:pt x="184009" y="176151"/>
                  <a:pt x="174277" y="185871"/>
                </a:cubicBezTo>
                <a:cubicBezTo>
                  <a:pt x="165311" y="194826"/>
                  <a:pt x="154704" y="201925"/>
                  <a:pt x="142785" y="207168"/>
                </a:cubicBezTo>
                <a:cubicBezTo>
                  <a:pt x="142129" y="207386"/>
                  <a:pt x="141473" y="207714"/>
                  <a:pt x="140926" y="207932"/>
                </a:cubicBezTo>
                <a:lnTo>
                  <a:pt x="139505" y="208478"/>
                </a:lnTo>
                <a:cubicBezTo>
                  <a:pt x="127477" y="213174"/>
                  <a:pt x="114793" y="215577"/>
                  <a:pt x="101890" y="215577"/>
                </a:cubicBezTo>
                <a:cubicBezTo>
                  <a:pt x="74663" y="215577"/>
                  <a:pt x="49076" y="204983"/>
                  <a:pt x="29940" y="185762"/>
                </a:cubicBezTo>
                <a:cubicBezTo>
                  <a:pt x="3697" y="159550"/>
                  <a:pt x="-6035" y="121762"/>
                  <a:pt x="3697" y="86595"/>
                </a:cubicBezTo>
                <a:lnTo>
                  <a:pt x="52903" y="135851"/>
                </a:lnTo>
                <a:cubicBezTo>
                  <a:pt x="54543" y="137380"/>
                  <a:pt x="56620" y="138254"/>
                  <a:pt x="58917" y="138035"/>
                </a:cubicBezTo>
                <a:lnTo>
                  <a:pt x="115995" y="135086"/>
                </a:lnTo>
                <a:cubicBezTo>
                  <a:pt x="120041" y="134868"/>
                  <a:pt x="123212" y="131592"/>
                  <a:pt x="123431" y="127660"/>
                </a:cubicBezTo>
                <a:lnTo>
                  <a:pt x="126493" y="70650"/>
                </a:lnTo>
                <a:cubicBezTo>
                  <a:pt x="126602" y="68357"/>
                  <a:pt x="125727" y="66172"/>
                  <a:pt x="124196" y="64643"/>
                </a:cubicBezTo>
                <a:lnTo>
                  <a:pt x="74881" y="15388"/>
                </a:lnTo>
                <a:cubicBezTo>
                  <a:pt x="83738" y="12985"/>
                  <a:pt x="92814" y="11784"/>
                  <a:pt x="102108" y="11784"/>
                </a:cubicBezTo>
                <a:close/>
                <a:moveTo>
                  <a:pt x="362839" y="0"/>
                </a:moveTo>
                <a:lnTo>
                  <a:pt x="381652" y="3822"/>
                </a:lnTo>
                <a:lnTo>
                  <a:pt x="525595" y="125584"/>
                </a:lnTo>
                <a:lnTo>
                  <a:pt x="604567" y="321058"/>
                </a:lnTo>
                <a:lnTo>
                  <a:pt x="600739" y="322696"/>
                </a:lnTo>
                <a:lnTo>
                  <a:pt x="488406" y="165334"/>
                </a:lnTo>
                <a:cubicBezTo>
                  <a:pt x="488078" y="165006"/>
                  <a:pt x="487859" y="164679"/>
                  <a:pt x="487531" y="164351"/>
                </a:cubicBezTo>
                <a:lnTo>
                  <a:pt x="437217" y="114227"/>
                </a:lnTo>
                <a:cubicBezTo>
                  <a:pt x="436670" y="113681"/>
                  <a:pt x="436123" y="113135"/>
                  <a:pt x="435357" y="112807"/>
                </a:cubicBezTo>
                <a:lnTo>
                  <a:pt x="361855" y="74149"/>
                </a:lnTo>
                <a:lnTo>
                  <a:pt x="346651" y="52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8" name="文字方塊 27"/>
          <p:cNvSpPr txBox="1"/>
          <p:nvPr/>
        </p:nvSpPr>
        <p:spPr>
          <a:xfrm>
            <a:off x="1600402" y="163966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/>
              <a:t>不在功能區的命令</a:t>
            </a:r>
            <a:endParaRPr lang="zh-TW" altLang="en-US" sz="2400" b="1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600402" y="496939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/>
              <a:t>外掛</a:t>
            </a:r>
            <a:r>
              <a:rPr lang="zh-TW" altLang="en-US" sz="2400" b="1" dirty="0"/>
              <a:t>工具</a:t>
            </a:r>
          </a:p>
        </p:txBody>
      </p:sp>
      <p:sp>
        <p:nvSpPr>
          <p:cNvPr id="30" name="文字方塊 29">
            <a:hlinkClick r:id="rId2"/>
          </p:cNvPr>
          <p:cNvSpPr txBox="1"/>
          <p:nvPr/>
        </p:nvSpPr>
        <p:spPr>
          <a:xfrm>
            <a:off x="2094251" y="5616904"/>
            <a:ext cx="416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/>
              <a:t>安裝 </a:t>
            </a:r>
            <a:r>
              <a:rPr lang="en-US" altLang="zh-TW" sz="2000" b="1" dirty="0" err="1" smtClean="0"/>
              <a:t>iSlide</a:t>
            </a:r>
            <a:r>
              <a:rPr lang="zh-TW" altLang="en-US" sz="2000" b="1" dirty="0" smtClean="0"/>
              <a:t>：</a:t>
            </a:r>
            <a:r>
              <a:rPr lang="en-US" altLang="zh-TW" sz="2000" b="1" dirty="0" smtClean="0"/>
              <a:t>PowerPoint </a:t>
            </a:r>
            <a:r>
              <a:rPr lang="zh-TW" altLang="en-US" sz="2000" b="1" dirty="0" smtClean="0"/>
              <a:t>的插件工具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9510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mpass-and-ruler-for-mathematics_43064"/>
          <p:cNvSpPr>
            <a:spLocks noChangeAspect="1"/>
          </p:cNvSpPr>
          <p:nvPr/>
        </p:nvSpPr>
        <p:spPr bwMode="auto">
          <a:xfrm>
            <a:off x="1099925" y="1649037"/>
            <a:ext cx="468000" cy="452290"/>
          </a:xfrm>
          <a:custGeom>
            <a:avLst/>
            <a:gdLst>
              <a:gd name="connsiteX0" fmla="*/ 168106 w 602824"/>
              <a:gd name="connsiteY0" fmla="*/ 293834 h 582590"/>
              <a:gd name="connsiteX1" fmla="*/ 187466 w 602824"/>
              <a:gd name="connsiteY1" fmla="*/ 313171 h 582590"/>
              <a:gd name="connsiteX2" fmla="*/ 253611 w 602824"/>
              <a:gd name="connsiteY2" fmla="*/ 450136 h 582590"/>
              <a:gd name="connsiteX3" fmla="*/ 127774 w 602824"/>
              <a:gd name="connsiteY3" fmla="*/ 575823 h 582590"/>
              <a:gd name="connsiteX4" fmla="*/ 95507 w 602824"/>
              <a:gd name="connsiteY4" fmla="*/ 575823 h 582590"/>
              <a:gd name="connsiteX5" fmla="*/ 6775 w 602824"/>
              <a:gd name="connsiteY5" fmla="*/ 487198 h 582590"/>
              <a:gd name="connsiteX6" fmla="*/ 6775 w 602824"/>
              <a:gd name="connsiteY6" fmla="*/ 454970 h 582590"/>
              <a:gd name="connsiteX7" fmla="*/ 55175 w 602824"/>
              <a:gd name="connsiteY7" fmla="*/ 406630 h 582590"/>
              <a:gd name="connsiteX8" fmla="*/ 131645 w 602824"/>
              <a:gd name="connsiteY8" fmla="*/ 483008 h 582590"/>
              <a:gd name="connsiteX9" fmla="*/ 139712 w 602824"/>
              <a:gd name="connsiteY9" fmla="*/ 483008 h 582590"/>
              <a:gd name="connsiteX10" fmla="*/ 139712 w 602824"/>
              <a:gd name="connsiteY10" fmla="*/ 474951 h 582590"/>
              <a:gd name="connsiteX11" fmla="*/ 63241 w 602824"/>
              <a:gd name="connsiteY11" fmla="*/ 398573 h 582590"/>
              <a:gd name="connsiteX12" fmla="*/ 87441 w 602824"/>
              <a:gd name="connsiteY12" fmla="*/ 374402 h 582590"/>
              <a:gd name="connsiteX13" fmla="*/ 131645 w 602824"/>
              <a:gd name="connsiteY13" fmla="*/ 418554 h 582590"/>
              <a:gd name="connsiteX14" fmla="*/ 139712 w 602824"/>
              <a:gd name="connsiteY14" fmla="*/ 418554 h 582590"/>
              <a:gd name="connsiteX15" fmla="*/ 139712 w 602824"/>
              <a:gd name="connsiteY15" fmla="*/ 410497 h 582590"/>
              <a:gd name="connsiteX16" fmla="*/ 95507 w 602824"/>
              <a:gd name="connsiteY16" fmla="*/ 366346 h 582590"/>
              <a:gd name="connsiteX17" fmla="*/ 111641 w 602824"/>
              <a:gd name="connsiteY17" fmla="*/ 350232 h 582590"/>
              <a:gd name="connsiteX18" fmla="*/ 188111 w 602824"/>
              <a:gd name="connsiteY18" fmla="*/ 426610 h 582590"/>
              <a:gd name="connsiteX19" fmla="*/ 196178 w 602824"/>
              <a:gd name="connsiteY19" fmla="*/ 426610 h 582590"/>
              <a:gd name="connsiteX20" fmla="*/ 196178 w 602824"/>
              <a:gd name="connsiteY20" fmla="*/ 418554 h 582590"/>
              <a:gd name="connsiteX21" fmla="*/ 119707 w 602824"/>
              <a:gd name="connsiteY21" fmla="*/ 342175 h 582590"/>
              <a:gd name="connsiteX22" fmla="*/ 143907 w 602824"/>
              <a:gd name="connsiteY22" fmla="*/ 318005 h 582590"/>
              <a:gd name="connsiteX23" fmla="*/ 188111 w 602824"/>
              <a:gd name="connsiteY23" fmla="*/ 362156 h 582590"/>
              <a:gd name="connsiteX24" fmla="*/ 196178 w 602824"/>
              <a:gd name="connsiteY24" fmla="*/ 362156 h 582590"/>
              <a:gd name="connsiteX25" fmla="*/ 196178 w 602824"/>
              <a:gd name="connsiteY25" fmla="*/ 354099 h 582590"/>
              <a:gd name="connsiteX26" fmla="*/ 151973 w 602824"/>
              <a:gd name="connsiteY26" fmla="*/ 309948 h 582590"/>
              <a:gd name="connsiteX27" fmla="*/ 271747 w 602824"/>
              <a:gd name="connsiteY27" fmla="*/ 238440 h 582590"/>
              <a:gd name="connsiteX28" fmla="*/ 405610 w 602824"/>
              <a:gd name="connsiteY28" fmla="*/ 298373 h 582590"/>
              <a:gd name="connsiteX29" fmla="*/ 331744 w 602824"/>
              <a:gd name="connsiteY29" fmla="*/ 372161 h 582590"/>
              <a:gd name="connsiteX30" fmla="*/ 295939 w 602824"/>
              <a:gd name="connsiteY30" fmla="*/ 292573 h 582590"/>
              <a:gd name="connsiteX31" fmla="*/ 309164 w 602824"/>
              <a:gd name="connsiteY31" fmla="*/ 305784 h 582590"/>
              <a:gd name="connsiteX32" fmla="*/ 317228 w 602824"/>
              <a:gd name="connsiteY32" fmla="*/ 305784 h 582590"/>
              <a:gd name="connsiteX33" fmla="*/ 317228 w 602824"/>
              <a:gd name="connsiteY33" fmla="*/ 297729 h 582590"/>
              <a:gd name="connsiteX34" fmla="*/ 282714 w 602824"/>
              <a:gd name="connsiteY34" fmla="*/ 263251 h 582590"/>
              <a:gd name="connsiteX35" fmla="*/ 345622 w 602824"/>
              <a:gd name="connsiteY35" fmla="*/ 116645 h 582590"/>
              <a:gd name="connsiteX36" fmla="*/ 420146 w 602824"/>
              <a:gd name="connsiteY36" fmla="*/ 191091 h 582590"/>
              <a:gd name="connsiteX37" fmla="*/ 327555 w 602824"/>
              <a:gd name="connsiteY37" fmla="*/ 146939 h 582590"/>
              <a:gd name="connsiteX38" fmla="*/ 321425 w 602824"/>
              <a:gd name="connsiteY38" fmla="*/ 140816 h 582590"/>
              <a:gd name="connsiteX39" fmla="*/ 466744 w 602824"/>
              <a:gd name="connsiteY39" fmla="*/ 5068 h 582590"/>
              <a:gd name="connsiteX40" fmla="*/ 482759 w 602824"/>
              <a:gd name="connsiteY40" fmla="*/ 11592 h 582590"/>
              <a:gd name="connsiteX41" fmla="*/ 571505 w 602824"/>
              <a:gd name="connsiteY41" fmla="*/ 100515 h 582590"/>
              <a:gd name="connsiteX42" fmla="*/ 571505 w 602824"/>
              <a:gd name="connsiteY42" fmla="*/ 132733 h 582590"/>
              <a:gd name="connsiteX43" fmla="*/ 483082 w 602824"/>
              <a:gd name="connsiteY43" fmla="*/ 221011 h 582590"/>
              <a:gd name="connsiteX44" fmla="*/ 427575 w 602824"/>
              <a:gd name="connsiteY44" fmla="*/ 194592 h 582590"/>
              <a:gd name="connsiteX45" fmla="*/ 430479 w 602824"/>
              <a:gd name="connsiteY45" fmla="*/ 192981 h 582590"/>
              <a:gd name="connsiteX46" fmla="*/ 430479 w 602824"/>
              <a:gd name="connsiteY46" fmla="*/ 184927 h 582590"/>
              <a:gd name="connsiteX47" fmla="*/ 353673 w 602824"/>
              <a:gd name="connsiteY47" fmla="*/ 108569 h 582590"/>
              <a:gd name="connsiteX48" fmla="*/ 369809 w 602824"/>
              <a:gd name="connsiteY48" fmla="*/ 92460 h 582590"/>
              <a:gd name="connsiteX49" fmla="*/ 414343 w 602824"/>
              <a:gd name="connsiteY49" fmla="*/ 136599 h 582590"/>
              <a:gd name="connsiteX50" fmla="*/ 422411 w 602824"/>
              <a:gd name="connsiteY50" fmla="*/ 136599 h 582590"/>
              <a:gd name="connsiteX51" fmla="*/ 422411 w 602824"/>
              <a:gd name="connsiteY51" fmla="*/ 128545 h 582590"/>
              <a:gd name="connsiteX52" fmla="*/ 377877 w 602824"/>
              <a:gd name="connsiteY52" fmla="*/ 84406 h 582590"/>
              <a:gd name="connsiteX53" fmla="*/ 402080 w 602824"/>
              <a:gd name="connsiteY53" fmla="*/ 60242 h 582590"/>
              <a:gd name="connsiteX54" fmla="*/ 478886 w 602824"/>
              <a:gd name="connsiteY54" fmla="*/ 136599 h 582590"/>
              <a:gd name="connsiteX55" fmla="*/ 486954 w 602824"/>
              <a:gd name="connsiteY55" fmla="*/ 136599 h 582590"/>
              <a:gd name="connsiteX56" fmla="*/ 486954 w 602824"/>
              <a:gd name="connsiteY56" fmla="*/ 128545 h 582590"/>
              <a:gd name="connsiteX57" fmla="*/ 410148 w 602824"/>
              <a:gd name="connsiteY57" fmla="*/ 52187 h 582590"/>
              <a:gd name="connsiteX58" fmla="*/ 450487 w 602824"/>
              <a:gd name="connsiteY58" fmla="*/ 11592 h 582590"/>
              <a:gd name="connsiteX59" fmla="*/ 466744 w 602824"/>
              <a:gd name="connsiteY59" fmla="*/ 5068 h 582590"/>
              <a:gd name="connsiteX60" fmla="*/ 67786 w 602824"/>
              <a:gd name="connsiteY60" fmla="*/ 0 h 582590"/>
              <a:gd name="connsiteX61" fmla="*/ 84889 w 602824"/>
              <a:gd name="connsiteY61" fmla="*/ 8700 h 582590"/>
              <a:gd name="connsiteX62" fmla="*/ 137810 w 602824"/>
              <a:gd name="connsiteY62" fmla="*/ 61544 h 582590"/>
              <a:gd name="connsiteX63" fmla="*/ 168143 w 602824"/>
              <a:gd name="connsiteY63" fmla="*/ 30933 h 582590"/>
              <a:gd name="connsiteX64" fmla="*/ 263337 w 602824"/>
              <a:gd name="connsiteY64" fmla="*/ 125987 h 582590"/>
              <a:gd name="connsiteX65" fmla="*/ 265919 w 602824"/>
              <a:gd name="connsiteY65" fmla="*/ 140487 h 582590"/>
              <a:gd name="connsiteX66" fmla="*/ 303674 w 602824"/>
              <a:gd name="connsiteY66" fmla="*/ 158531 h 582590"/>
              <a:gd name="connsiteX67" fmla="*/ 341106 w 602824"/>
              <a:gd name="connsiteY67" fmla="*/ 176575 h 582590"/>
              <a:gd name="connsiteX68" fmla="*/ 367566 w 602824"/>
              <a:gd name="connsiteY68" fmla="*/ 189141 h 582590"/>
              <a:gd name="connsiteX69" fmla="*/ 467278 w 602824"/>
              <a:gd name="connsiteY69" fmla="*/ 236829 h 582590"/>
              <a:gd name="connsiteX70" fmla="*/ 532462 w 602824"/>
              <a:gd name="connsiteY70" fmla="*/ 267762 h 582590"/>
              <a:gd name="connsiteX71" fmla="*/ 556986 w 602824"/>
              <a:gd name="connsiteY71" fmla="*/ 305139 h 582590"/>
              <a:gd name="connsiteX72" fmla="*/ 560213 w 602824"/>
              <a:gd name="connsiteY72" fmla="*/ 314806 h 582590"/>
              <a:gd name="connsiteX73" fmla="*/ 601517 w 602824"/>
              <a:gd name="connsiteY73" fmla="*/ 335427 h 582590"/>
              <a:gd name="connsiteX74" fmla="*/ 593450 w 602824"/>
              <a:gd name="connsiteY74" fmla="*/ 351216 h 582590"/>
              <a:gd name="connsiteX75" fmla="*/ 568603 w 602824"/>
              <a:gd name="connsiteY75" fmla="*/ 339294 h 582590"/>
              <a:gd name="connsiteX76" fmla="*/ 572153 w 602824"/>
              <a:gd name="connsiteY76" fmla="*/ 350249 h 582590"/>
              <a:gd name="connsiteX77" fmla="*/ 421456 w 602824"/>
              <a:gd name="connsiteY77" fmla="*/ 282584 h 582590"/>
              <a:gd name="connsiteX78" fmla="*/ 293025 w 602824"/>
              <a:gd name="connsiteY78" fmla="*/ 224907 h 582590"/>
              <a:gd name="connsiteX79" fmla="*/ 263660 w 602824"/>
              <a:gd name="connsiteY79" fmla="*/ 212019 h 582590"/>
              <a:gd name="connsiteX80" fmla="*/ 254302 w 602824"/>
              <a:gd name="connsiteY80" fmla="*/ 207830 h 582590"/>
              <a:gd name="connsiteX81" fmla="*/ 251398 w 602824"/>
              <a:gd name="connsiteY81" fmla="*/ 206541 h 582590"/>
              <a:gd name="connsiteX82" fmla="*/ 248171 w 602824"/>
              <a:gd name="connsiteY82" fmla="*/ 209763 h 582590"/>
              <a:gd name="connsiteX83" fmla="*/ 239781 w 602824"/>
              <a:gd name="connsiteY83" fmla="*/ 218141 h 582590"/>
              <a:gd name="connsiteX84" fmla="*/ 240749 w 602824"/>
              <a:gd name="connsiteY84" fmla="*/ 221041 h 582590"/>
              <a:gd name="connsiteX85" fmla="*/ 241072 w 602824"/>
              <a:gd name="connsiteY85" fmla="*/ 221685 h 582590"/>
              <a:gd name="connsiteX86" fmla="*/ 254302 w 602824"/>
              <a:gd name="connsiteY86" fmla="*/ 251007 h 582590"/>
              <a:gd name="connsiteX87" fmla="*/ 315936 w 602824"/>
              <a:gd name="connsiteY87" fmla="*/ 387949 h 582590"/>
              <a:gd name="connsiteX88" fmla="*/ 383378 w 602824"/>
              <a:gd name="connsiteY88" fmla="*/ 538746 h 582590"/>
              <a:gd name="connsiteX89" fmla="*/ 375956 w 602824"/>
              <a:gd name="connsiteY89" fmla="*/ 536168 h 582590"/>
              <a:gd name="connsiteX90" fmla="*/ 386605 w 602824"/>
              <a:gd name="connsiteY90" fmla="*/ 557112 h 582590"/>
              <a:gd name="connsiteX91" fmla="*/ 387896 w 602824"/>
              <a:gd name="connsiteY91" fmla="*/ 564523 h 582590"/>
              <a:gd name="connsiteX92" fmla="*/ 373375 w 602824"/>
              <a:gd name="connsiteY92" fmla="*/ 552601 h 582590"/>
              <a:gd name="connsiteX93" fmla="*/ 349496 w 602824"/>
              <a:gd name="connsiteY93" fmla="*/ 527468 h 582590"/>
              <a:gd name="connsiteX94" fmla="*/ 338202 w 602824"/>
              <a:gd name="connsiteY94" fmla="*/ 523602 h 582590"/>
              <a:gd name="connsiteX95" fmla="*/ 300447 w 602824"/>
              <a:gd name="connsiteY95" fmla="*/ 499436 h 582590"/>
              <a:gd name="connsiteX96" fmla="*/ 269146 w 602824"/>
              <a:gd name="connsiteY96" fmla="*/ 434670 h 582590"/>
              <a:gd name="connsiteX97" fmla="*/ 232359 w 602824"/>
              <a:gd name="connsiteY97" fmla="*/ 357983 h 582590"/>
              <a:gd name="connsiteX98" fmla="*/ 217192 w 602824"/>
              <a:gd name="connsiteY98" fmla="*/ 326728 h 582590"/>
              <a:gd name="connsiteX99" fmla="*/ 190409 w 602824"/>
              <a:gd name="connsiteY99" fmla="*/ 271306 h 582590"/>
              <a:gd name="connsiteX100" fmla="*/ 172661 w 602824"/>
              <a:gd name="connsiteY100" fmla="*/ 233929 h 582590"/>
              <a:gd name="connsiteX101" fmla="*/ 166853 w 602824"/>
              <a:gd name="connsiteY101" fmla="*/ 235218 h 582590"/>
              <a:gd name="connsiteX102" fmla="*/ 156849 w 602824"/>
              <a:gd name="connsiteY102" fmla="*/ 232640 h 582590"/>
              <a:gd name="connsiteX103" fmla="*/ 61655 w 602824"/>
              <a:gd name="connsiteY103" fmla="*/ 137587 h 582590"/>
              <a:gd name="connsiteX104" fmla="*/ 91988 w 602824"/>
              <a:gd name="connsiteY104" fmla="*/ 106976 h 582590"/>
              <a:gd name="connsiteX105" fmla="*/ 39390 w 602824"/>
              <a:gd name="connsiteY105" fmla="*/ 54455 h 582590"/>
              <a:gd name="connsiteX106" fmla="*/ 35195 w 602824"/>
              <a:gd name="connsiteY106" fmla="*/ 27389 h 582590"/>
              <a:gd name="connsiteX107" fmla="*/ 42617 w 602824"/>
              <a:gd name="connsiteY107" fmla="*/ 19655 h 582590"/>
              <a:gd name="connsiteX108" fmla="*/ 50361 w 602824"/>
              <a:gd name="connsiteY108" fmla="*/ 11922 h 582590"/>
              <a:gd name="connsiteX109" fmla="*/ 60365 w 602824"/>
              <a:gd name="connsiteY109" fmla="*/ 2256 h 582590"/>
              <a:gd name="connsiteX110" fmla="*/ 67786 w 602824"/>
              <a:gd name="connsiteY110" fmla="*/ 0 h 58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02824" h="582590">
                <a:moveTo>
                  <a:pt x="168106" y="293834"/>
                </a:moveTo>
                <a:lnTo>
                  <a:pt x="187466" y="313171"/>
                </a:lnTo>
                <a:lnTo>
                  <a:pt x="253611" y="450136"/>
                </a:lnTo>
                <a:lnTo>
                  <a:pt x="127774" y="575823"/>
                </a:lnTo>
                <a:cubicBezTo>
                  <a:pt x="118739" y="584846"/>
                  <a:pt x="104219" y="584846"/>
                  <a:pt x="95507" y="575823"/>
                </a:cubicBezTo>
                <a:lnTo>
                  <a:pt x="6775" y="487198"/>
                </a:lnTo>
                <a:cubicBezTo>
                  <a:pt x="-2259" y="478174"/>
                  <a:pt x="-2259" y="463672"/>
                  <a:pt x="6775" y="454970"/>
                </a:cubicBezTo>
                <a:lnTo>
                  <a:pt x="55175" y="406630"/>
                </a:lnTo>
                <a:lnTo>
                  <a:pt x="131645" y="483008"/>
                </a:lnTo>
                <a:cubicBezTo>
                  <a:pt x="133904" y="485264"/>
                  <a:pt x="137453" y="485264"/>
                  <a:pt x="139712" y="483008"/>
                </a:cubicBezTo>
                <a:cubicBezTo>
                  <a:pt x="141971" y="480752"/>
                  <a:pt x="141971" y="477207"/>
                  <a:pt x="139712" y="474951"/>
                </a:cubicBezTo>
                <a:lnTo>
                  <a:pt x="63241" y="398573"/>
                </a:lnTo>
                <a:lnTo>
                  <a:pt x="87441" y="374402"/>
                </a:lnTo>
                <a:lnTo>
                  <a:pt x="131645" y="418554"/>
                </a:lnTo>
                <a:cubicBezTo>
                  <a:pt x="133904" y="420810"/>
                  <a:pt x="137453" y="420810"/>
                  <a:pt x="139712" y="418554"/>
                </a:cubicBezTo>
                <a:cubicBezTo>
                  <a:pt x="141971" y="416298"/>
                  <a:pt x="141971" y="412753"/>
                  <a:pt x="139712" y="410497"/>
                </a:cubicBezTo>
                <a:lnTo>
                  <a:pt x="95507" y="366346"/>
                </a:lnTo>
                <a:lnTo>
                  <a:pt x="111641" y="350232"/>
                </a:lnTo>
                <a:lnTo>
                  <a:pt x="188111" y="426610"/>
                </a:lnTo>
                <a:cubicBezTo>
                  <a:pt x="190370" y="428866"/>
                  <a:pt x="193919" y="428866"/>
                  <a:pt x="196178" y="426610"/>
                </a:cubicBezTo>
                <a:cubicBezTo>
                  <a:pt x="198436" y="424355"/>
                  <a:pt x="198436" y="420810"/>
                  <a:pt x="196178" y="418554"/>
                </a:cubicBezTo>
                <a:lnTo>
                  <a:pt x="119707" y="342175"/>
                </a:lnTo>
                <a:lnTo>
                  <a:pt x="143907" y="318005"/>
                </a:lnTo>
                <a:lnTo>
                  <a:pt x="188111" y="362156"/>
                </a:lnTo>
                <a:cubicBezTo>
                  <a:pt x="190370" y="364412"/>
                  <a:pt x="193919" y="364412"/>
                  <a:pt x="196178" y="362156"/>
                </a:cubicBezTo>
                <a:cubicBezTo>
                  <a:pt x="198436" y="359900"/>
                  <a:pt x="198436" y="356355"/>
                  <a:pt x="196178" y="354099"/>
                </a:cubicBezTo>
                <a:lnTo>
                  <a:pt x="151973" y="309948"/>
                </a:lnTo>
                <a:close/>
                <a:moveTo>
                  <a:pt x="271747" y="238440"/>
                </a:moveTo>
                <a:lnTo>
                  <a:pt x="405610" y="298373"/>
                </a:lnTo>
                <a:lnTo>
                  <a:pt x="331744" y="372161"/>
                </a:lnTo>
                <a:lnTo>
                  <a:pt x="295939" y="292573"/>
                </a:lnTo>
                <a:lnTo>
                  <a:pt x="309164" y="305784"/>
                </a:lnTo>
                <a:cubicBezTo>
                  <a:pt x="311422" y="308040"/>
                  <a:pt x="315293" y="308040"/>
                  <a:pt x="317228" y="305784"/>
                </a:cubicBezTo>
                <a:cubicBezTo>
                  <a:pt x="319486" y="303529"/>
                  <a:pt x="319486" y="299984"/>
                  <a:pt x="317228" y="297729"/>
                </a:cubicBezTo>
                <a:lnTo>
                  <a:pt x="282714" y="263251"/>
                </a:lnTo>
                <a:close/>
                <a:moveTo>
                  <a:pt x="345622" y="116645"/>
                </a:moveTo>
                <a:lnTo>
                  <a:pt x="420146" y="191091"/>
                </a:lnTo>
                <a:lnTo>
                  <a:pt x="327555" y="146939"/>
                </a:lnTo>
                <a:lnTo>
                  <a:pt x="321425" y="140816"/>
                </a:lnTo>
                <a:close/>
                <a:moveTo>
                  <a:pt x="466744" y="5068"/>
                </a:moveTo>
                <a:cubicBezTo>
                  <a:pt x="472593" y="5068"/>
                  <a:pt x="478402" y="7243"/>
                  <a:pt x="482759" y="11592"/>
                </a:cubicBezTo>
                <a:lnTo>
                  <a:pt x="571505" y="100515"/>
                </a:lnTo>
                <a:cubicBezTo>
                  <a:pt x="580541" y="109214"/>
                  <a:pt x="580541" y="123712"/>
                  <a:pt x="571505" y="132733"/>
                </a:cubicBezTo>
                <a:lnTo>
                  <a:pt x="483082" y="221011"/>
                </a:lnTo>
                <a:lnTo>
                  <a:pt x="427575" y="194592"/>
                </a:lnTo>
                <a:cubicBezTo>
                  <a:pt x="428543" y="194270"/>
                  <a:pt x="429511" y="193948"/>
                  <a:pt x="430479" y="192981"/>
                </a:cubicBezTo>
                <a:cubicBezTo>
                  <a:pt x="432738" y="190726"/>
                  <a:pt x="432738" y="187182"/>
                  <a:pt x="430479" y="184927"/>
                </a:cubicBezTo>
                <a:lnTo>
                  <a:pt x="353673" y="108569"/>
                </a:lnTo>
                <a:lnTo>
                  <a:pt x="369809" y="92460"/>
                </a:lnTo>
                <a:lnTo>
                  <a:pt x="414343" y="136599"/>
                </a:lnTo>
                <a:cubicBezTo>
                  <a:pt x="416280" y="138855"/>
                  <a:pt x="420152" y="138855"/>
                  <a:pt x="422411" y="136599"/>
                </a:cubicBezTo>
                <a:cubicBezTo>
                  <a:pt x="424348" y="134344"/>
                  <a:pt x="424348" y="130800"/>
                  <a:pt x="422411" y="128545"/>
                </a:cubicBezTo>
                <a:lnTo>
                  <a:pt x="377877" y="84406"/>
                </a:lnTo>
                <a:lnTo>
                  <a:pt x="402080" y="60242"/>
                </a:lnTo>
                <a:lnTo>
                  <a:pt x="478886" y="136599"/>
                </a:lnTo>
                <a:cubicBezTo>
                  <a:pt x="481145" y="138855"/>
                  <a:pt x="484695" y="138855"/>
                  <a:pt x="486954" y="136599"/>
                </a:cubicBezTo>
                <a:cubicBezTo>
                  <a:pt x="489213" y="134344"/>
                  <a:pt x="489213" y="130800"/>
                  <a:pt x="486954" y="128545"/>
                </a:cubicBezTo>
                <a:lnTo>
                  <a:pt x="410148" y="52187"/>
                </a:lnTo>
                <a:lnTo>
                  <a:pt x="450487" y="11592"/>
                </a:lnTo>
                <a:cubicBezTo>
                  <a:pt x="455005" y="7243"/>
                  <a:pt x="460895" y="5068"/>
                  <a:pt x="466744" y="5068"/>
                </a:cubicBezTo>
                <a:close/>
                <a:moveTo>
                  <a:pt x="67786" y="0"/>
                </a:moveTo>
                <a:cubicBezTo>
                  <a:pt x="71981" y="0"/>
                  <a:pt x="78113" y="1934"/>
                  <a:pt x="84889" y="8700"/>
                </a:cubicBezTo>
                <a:lnTo>
                  <a:pt x="137810" y="61544"/>
                </a:lnTo>
                <a:lnTo>
                  <a:pt x="168143" y="30933"/>
                </a:lnTo>
                <a:lnTo>
                  <a:pt x="263337" y="125987"/>
                </a:lnTo>
                <a:cubicBezTo>
                  <a:pt x="263337" y="125987"/>
                  <a:pt x="269791" y="133398"/>
                  <a:pt x="265919" y="140487"/>
                </a:cubicBezTo>
                <a:lnTo>
                  <a:pt x="303674" y="158531"/>
                </a:lnTo>
                <a:lnTo>
                  <a:pt x="341106" y="176575"/>
                </a:lnTo>
                <a:lnTo>
                  <a:pt x="367566" y="189141"/>
                </a:lnTo>
                <a:lnTo>
                  <a:pt x="467278" y="236829"/>
                </a:lnTo>
                <a:lnTo>
                  <a:pt x="532462" y="267762"/>
                </a:lnTo>
                <a:cubicBezTo>
                  <a:pt x="532462" y="267762"/>
                  <a:pt x="550532" y="278395"/>
                  <a:pt x="556986" y="305139"/>
                </a:cubicBezTo>
                <a:lnTo>
                  <a:pt x="560213" y="314806"/>
                </a:lnTo>
                <a:lnTo>
                  <a:pt x="601517" y="335427"/>
                </a:lnTo>
                <a:cubicBezTo>
                  <a:pt x="607003" y="344772"/>
                  <a:pt x="593450" y="351216"/>
                  <a:pt x="593450" y="351216"/>
                </a:cubicBezTo>
                <a:lnTo>
                  <a:pt x="568603" y="339294"/>
                </a:lnTo>
                <a:lnTo>
                  <a:pt x="572153" y="350249"/>
                </a:lnTo>
                <a:lnTo>
                  <a:pt x="421456" y="282584"/>
                </a:lnTo>
                <a:lnTo>
                  <a:pt x="293025" y="224907"/>
                </a:lnTo>
                <a:lnTo>
                  <a:pt x="263660" y="212019"/>
                </a:lnTo>
                <a:lnTo>
                  <a:pt x="254302" y="207830"/>
                </a:lnTo>
                <a:lnTo>
                  <a:pt x="251398" y="206541"/>
                </a:lnTo>
                <a:lnTo>
                  <a:pt x="248171" y="209763"/>
                </a:lnTo>
                <a:lnTo>
                  <a:pt x="239781" y="218141"/>
                </a:lnTo>
                <a:lnTo>
                  <a:pt x="240749" y="221041"/>
                </a:lnTo>
                <a:lnTo>
                  <a:pt x="241072" y="221685"/>
                </a:lnTo>
                <a:lnTo>
                  <a:pt x="254302" y="251007"/>
                </a:lnTo>
                <a:lnTo>
                  <a:pt x="315936" y="387949"/>
                </a:lnTo>
                <a:lnTo>
                  <a:pt x="383378" y="538746"/>
                </a:lnTo>
                <a:lnTo>
                  <a:pt x="375956" y="536168"/>
                </a:lnTo>
                <a:lnTo>
                  <a:pt x="386605" y="557112"/>
                </a:lnTo>
                <a:cubicBezTo>
                  <a:pt x="389187" y="561945"/>
                  <a:pt x="389509" y="564523"/>
                  <a:pt x="387896" y="564523"/>
                </a:cubicBezTo>
                <a:cubicBezTo>
                  <a:pt x="385960" y="564523"/>
                  <a:pt x="380797" y="560334"/>
                  <a:pt x="373375" y="552601"/>
                </a:cubicBezTo>
                <a:cubicBezTo>
                  <a:pt x="360145" y="538746"/>
                  <a:pt x="349496" y="527468"/>
                  <a:pt x="349496" y="527468"/>
                </a:cubicBezTo>
                <a:lnTo>
                  <a:pt x="338202" y="523602"/>
                </a:lnTo>
                <a:cubicBezTo>
                  <a:pt x="311418" y="517157"/>
                  <a:pt x="300447" y="499436"/>
                  <a:pt x="300447" y="499436"/>
                </a:cubicBezTo>
                <a:lnTo>
                  <a:pt x="269146" y="434670"/>
                </a:lnTo>
                <a:lnTo>
                  <a:pt x="232359" y="357983"/>
                </a:lnTo>
                <a:lnTo>
                  <a:pt x="217192" y="326728"/>
                </a:lnTo>
                <a:lnTo>
                  <a:pt x="190409" y="271306"/>
                </a:lnTo>
                <a:lnTo>
                  <a:pt x="172661" y="233929"/>
                </a:lnTo>
                <a:cubicBezTo>
                  <a:pt x="170725" y="234896"/>
                  <a:pt x="168789" y="235218"/>
                  <a:pt x="166853" y="235218"/>
                </a:cubicBezTo>
                <a:cubicBezTo>
                  <a:pt x="161367" y="235218"/>
                  <a:pt x="156849" y="232640"/>
                  <a:pt x="156849" y="232640"/>
                </a:cubicBezTo>
                <a:lnTo>
                  <a:pt x="61655" y="137587"/>
                </a:lnTo>
                <a:lnTo>
                  <a:pt x="91988" y="106976"/>
                </a:lnTo>
                <a:lnTo>
                  <a:pt x="39390" y="54455"/>
                </a:lnTo>
                <a:cubicBezTo>
                  <a:pt x="25191" y="40277"/>
                  <a:pt x="35195" y="27389"/>
                  <a:pt x="35195" y="27389"/>
                </a:cubicBezTo>
                <a:lnTo>
                  <a:pt x="42617" y="19655"/>
                </a:lnTo>
                <a:lnTo>
                  <a:pt x="50361" y="11922"/>
                </a:lnTo>
                <a:lnTo>
                  <a:pt x="60365" y="2256"/>
                </a:lnTo>
                <a:cubicBezTo>
                  <a:pt x="60365" y="2256"/>
                  <a:pt x="62946" y="0"/>
                  <a:pt x="677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fast-forward-button_20651"/>
          <p:cNvSpPr>
            <a:spLocks noChangeAspect="1"/>
          </p:cNvSpPr>
          <p:nvPr/>
        </p:nvSpPr>
        <p:spPr bwMode="auto">
          <a:xfrm>
            <a:off x="1099925" y="4024506"/>
            <a:ext cx="468000" cy="292860"/>
          </a:xfrm>
          <a:custGeom>
            <a:avLst/>
            <a:gdLst>
              <a:gd name="T0" fmla="*/ 4038 w 8599"/>
              <a:gd name="T1" fmla="*/ 2998 h 5381"/>
              <a:gd name="T2" fmla="*/ 4038 w 8599"/>
              <a:gd name="T3" fmla="*/ 5381 h 5381"/>
              <a:gd name="T4" fmla="*/ 8599 w 8599"/>
              <a:gd name="T5" fmla="*/ 2690 h 5381"/>
              <a:gd name="T6" fmla="*/ 4038 w 8599"/>
              <a:gd name="T7" fmla="*/ 0 h 5381"/>
              <a:gd name="T8" fmla="*/ 4038 w 8599"/>
              <a:gd name="T9" fmla="*/ 2382 h 5381"/>
              <a:gd name="T10" fmla="*/ 0 w 8599"/>
              <a:gd name="T11" fmla="*/ 0 h 5381"/>
              <a:gd name="T12" fmla="*/ 0 w 8599"/>
              <a:gd name="T13" fmla="*/ 5381 h 5381"/>
              <a:gd name="T14" fmla="*/ 4038 w 8599"/>
              <a:gd name="T15" fmla="*/ 2998 h 5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599" h="5381">
                <a:moveTo>
                  <a:pt x="4038" y="2998"/>
                </a:moveTo>
                <a:lnTo>
                  <a:pt x="4038" y="5381"/>
                </a:lnTo>
                <a:lnTo>
                  <a:pt x="8599" y="2690"/>
                </a:lnTo>
                <a:lnTo>
                  <a:pt x="4038" y="0"/>
                </a:lnTo>
                <a:lnTo>
                  <a:pt x="4038" y="2382"/>
                </a:lnTo>
                <a:lnTo>
                  <a:pt x="0" y="0"/>
                </a:lnTo>
                <a:lnTo>
                  <a:pt x="0" y="5381"/>
                </a:lnTo>
                <a:lnTo>
                  <a:pt x="4038" y="29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61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600402" y="163966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/>
              <a:t>參考線</a:t>
            </a:r>
            <a:endParaRPr lang="zh-TW" altLang="en-US" sz="24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1600402" y="392603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/>
              <a:t>快捷鍵</a:t>
            </a:r>
            <a:endParaRPr lang="zh-TW" altLang="en-US" sz="24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1883729" y="4471950"/>
            <a:ext cx="16209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- Shift +</a:t>
            </a:r>
          </a:p>
          <a:p>
            <a:r>
              <a:rPr lang="en-US" altLang="zh-TW" sz="2000" b="1" dirty="0" smtClean="0"/>
              <a:t>- Ctrl +</a:t>
            </a:r>
          </a:p>
          <a:p>
            <a:r>
              <a:rPr lang="en-US" altLang="zh-TW" sz="2000" b="1" dirty="0" smtClean="0"/>
              <a:t>- Shift + Ctrl +</a:t>
            </a:r>
          </a:p>
          <a:p>
            <a:r>
              <a:rPr lang="en-US" altLang="zh-TW" sz="2000" b="1" dirty="0" smtClean="0"/>
              <a:t>- F4</a:t>
            </a:r>
            <a:endParaRPr lang="zh-TW" altLang="en-US" sz="20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1883729" y="2087116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-</a:t>
            </a:r>
            <a:r>
              <a:rPr lang="zh-TW" altLang="en-US" sz="2000" b="1" dirty="0" smtClean="0"/>
              <a:t> 格線、輔助線</a:t>
            </a:r>
            <a:endParaRPr lang="en-US" altLang="zh-TW" sz="2000" b="1" dirty="0" smtClean="0"/>
          </a:p>
          <a:p>
            <a:r>
              <a:rPr lang="en-US" altLang="zh-TW" sz="2000" b="1" dirty="0" smtClean="0"/>
              <a:t>-</a:t>
            </a:r>
            <a:r>
              <a:rPr lang="zh-TW" altLang="en-US" sz="2000" b="1" dirty="0" smtClean="0"/>
              <a:t> </a:t>
            </a:r>
            <a:r>
              <a:rPr lang="en-US" altLang="zh-TW" sz="2000" b="1" dirty="0" smtClean="0"/>
              <a:t>Ctrl + </a:t>
            </a:r>
            <a:r>
              <a:rPr lang="zh-TW" altLang="en-US" sz="2000" b="1" dirty="0" smtClean="0"/>
              <a:t>滑鼠</a:t>
            </a:r>
            <a:endParaRPr lang="en-US" altLang="zh-TW" sz="2000" b="1" dirty="0" smtClean="0"/>
          </a:p>
          <a:p>
            <a:r>
              <a:rPr lang="en-US" altLang="zh-TW" sz="2000" b="1" dirty="0" smtClean="0"/>
              <a:t>- </a:t>
            </a:r>
            <a:r>
              <a:rPr lang="zh-TW" altLang="en-US" sz="2000" b="1" dirty="0" smtClean="0"/>
              <a:t>自己畫</a:t>
            </a:r>
            <a:endParaRPr lang="zh-TW" altLang="en-US" sz="2000" b="1" dirty="0"/>
          </a:p>
        </p:txBody>
      </p:sp>
      <p:sp>
        <p:nvSpPr>
          <p:cNvPr id="17" name="圓角矩形 16"/>
          <p:cNvSpPr/>
          <p:nvPr/>
        </p:nvSpPr>
        <p:spPr>
          <a:xfrm>
            <a:off x="6411686" y="1419289"/>
            <a:ext cx="5072743" cy="5231882"/>
          </a:xfrm>
          <a:prstGeom prst="roundRect">
            <a:avLst>
              <a:gd name="adj" fmla="val 7204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6754794" y="1149884"/>
            <a:ext cx="1107996" cy="461665"/>
          </a:xfrm>
          <a:prstGeom prst="rect">
            <a:avLst/>
          </a:prstGeom>
          <a:solidFill>
            <a:srgbClr val="FCFCFC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快捷鍵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761981" y="1601436"/>
            <a:ext cx="15969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Ctrl + G: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Ctrl + Shift + G: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Ctrl + Z: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Ctrl + Y: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Ctrl +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Ctrl + V: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Ctrl + D: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F4: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 + F9: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8295637" y="1601436"/>
            <a:ext cx="15696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群組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取消群組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上一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步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下一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步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複製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貼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上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複製貼上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複製貼上距離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參考線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761981" y="4391233"/>
            <a:ext cx="23743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Ctrl + 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滾輪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Ctrl + 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拖動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Ctrl + 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拉伸邊框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Shift + 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拖動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Shift +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拉伸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邊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框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Ctrl + Shift + 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拖動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Ctrl + Shift + 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拉伸邊框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9035865" y="4391233"/>
            <a:ext cx="23519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放大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縮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小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複製貼上至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比例放大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縮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小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平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直移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比例放大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縮小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平移複製貼上至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中心等比例放大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縮小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10515866" y="3828540"/>
            <a:ext cx="491806" cy="988668"/>
            <a:chOff x="12651284" y="1899675"/>
            <a:chExt cx="1008000" cy="2026364"/>
          </a:xfrm>
        </p:grpSpPr>
        <p:sp>
          <p:nvSpPr>
            <p:cNvPr id="27" name="弧形 26"/>
            <p:cNvSpPr/>
            <p:nvPr/>
          </p:nvSpPr>
          <p:spPr>
            <a:xfrm rot="7842288">
              <a:off x="12651283" y="2776207"/>
              <a:ext cx="1008001" cy="1008000"/>
            </a:xfrm>
            <a:prstGeom prst="arc">
              <a:avLst>
                <a:gd name="adj1" fmla="val 17145363"/>
                <a:gd name="adj2" fmla="val 20904523"/>
              </a:avLst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0" name="群組 29"/>
            <p:cNvGrpSpPr/>
            <p:nvPr/>
          </p:nvGrpSpPr>
          <p:grpSpPr>
            <a:xfrm>
              <a:off x="12784347" y="1899675"/>
              <a:ext cx="741872" cy="2026364"/>
              <a:chOff x="12784347" y="1899675"/>
              <a:chExt cx="741872" cy="2026364"/>
            </a:xfrm>
          </p:grpSpPr>
          <p:sp>
            <p:nvSpPr>
              <p:cNvPr id="25" name="圓角矩形 24"/>
              <p:cNvSpPr/>
              <p:nvPr/>
            </p:nvSpPr>
            <p:spPr>
              <a:xfrm>
                <a:off x="12784347" y="2777706"/>
                <a:ext cx="741872" cy="1148333"/>
              </a:xfrm>
              <a:prstGeom prst="roundRect">
                <a:avLst>
                  <a:gd name="adj" fmla="val 50000"/>
                </a:avLst>
              </a:pr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圓角矩形 25"/>
              <p:cNvSpPr/>
              <p:nvPr/>
            </p:nvSpPr>
            <p:spPr>
              <a:xfrm>
                <a:off x="13098061" y="2983877"/>
                <a:ext cx="114444" cy="216000"/>
              </a:xfrm>
              <a:prstGeom prst="roundRect">
                <a:avLst>
                  <a:gd name="adj" fmla="val 50000"/>
                </a:avLst>
              </a:pr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手繪多邊形 28"/>
              <p:cNvSpPr/>
              <p:nvPr/>
            </p:nvSpPr>
            <p:spPr>
              <a:xfrm>
                <a:off x="13079912" y="1899675"/>
                <a:ext cx="325841" cy="1104783"/>
              </a:xfrm>
              <a:custGeom>
                <a:avLst/>
                <a:gdLst>
                  <a:gd name="connsiteX0" fmla="*/ 55517 w 325841"/>
                  <a:gd name="connsiteY0" fmla="*/ 1104783 h 1104783"/>
                  <a:gd name="connsiteX1" fmla="*/ 55517 w 325841"/>
                  <a:gd name="connsiteY1" fmla="*/ 843526 h 1104783"/>
                  <a:gd name="connsiteX2" fmla="*/ 55517 w 325841"/>
                  <a:gd name="connsiteY2" fmla="*/ 843526 h 1104783"/>
                  <a:gd name="connsiteX3" fmla="*/ 11974 w 325841"/>
                  <a:gd name="connsiteY3" fmla="*/ 350040 h 1104783"/>
                  <a:gd name="connsiteX4" fmla="*/ 302260 w 325841"/>
                  <a:gd name="connsiteY4" fmla="*/ 30726 h 1104783"/>
                  <a:gd name="connsiteX5" fmla="*/ 287745 w 325841"/>
                  <a:gd name="connsiteY5" fmla="*/ 30726 h 110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841" h="1104783">
                    <a:moveTo>
                      <a:pt x="55517" y="1104783"/>
                    </a:moveTo>
                    <a:lnTo>
                      <a:pt x="55517" y="843526"/>
                    </a:lnTo>
                    <a:lnTo>
                      <a:pt x="55517" y="843526"/>
                    </a:lnTo>
                    <a:cubicBezTo>
                      <a:pt x="48260" y="761278"/>
                      <a:pt x="-29150" y="485507"/>
                      <a:pt x="11974" y="350040"/>
                    </a:cubicBezTo>
                    <a:cubicBezTo>
                      <a:pt x="53098" y="214573"/>
                      <a:pt x="256298" y="83945"/>
                      <a:pt x="302260" y="30726"/>
                    </a:cubicBezTo>
                    <a:cubicBezTo>
                      <a:pt x="348222" y="-22493"/>
                      <a:pt x="317983" y="4116"/>
                      <a:pt x="287745" y="30726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221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圖案聯集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62</a:t>
            </a:fld>
            <a:endParaRPr lang="en-US" dirty="0"/>
          </a:p>
        </p:txBody>
      </p:sp>
      <p:grpSp>
        <p:nvGrpSpPr>
          <p:cNvPr id="23" name="群組 22"/>
          <p:cNvGrpSpPr/>
          <p:nvPr/>
        </p:nvGrpSpPr>
        <p:grpSpPr>
          <a:xfrm>
            <a:off x="415268" y="2491493"/>
            <a:ext cx="2736001" cy="2688770"/>
            <a:chOff x="2478203" y="2090057"/>
            <a:chExt cx="2736001" cy="2688770"/>
          </a:xfrm>
        </p:grpSpPr>
        <p:sp>
          <p:nvSpPr>
            <p:cNvPr id="14" name="矩形 13"/>
            <p:cNvSpPr/>
            <p:nvPr/>
          </p:nvSpPr>
          <p:spPr>
            <a:xfrm>
              <a:off x="2478203" y="2090057"/>
              <a:ext cx="2736000" cy="1121229"/>
            </a:xfrm>
            <a:custGeom>
              <a:avLst/>
              <a:gdLst/>
              <a:ahLst/>
              <a:cxnLst/>
              <a:rect l="l" t="t" r="r" b="b"/>
              <a:pathLst>
                <a:path w="2819400" h="1121229">
                  <a:moveTo>
                    <a:pt x="1413440" y="0"/>
                  </a:moveTo>
                  <a:lnTo>
                    <a:pt x="2819400" y="522514"/>
                  </a:lnTo>
                  <a:lnTo>
                    <a:pt x="2819400" y="1121229"/>
                  </a:lnTo>
                  <a:lnTo>
                    <a:pt x="0" y="1121229"/>
                  </a:lnTo>
                  <a:lnTo>
                    <a:pt x="0" y="522514"/>
                  </a:lnTo>
                  <a:lnTo>
                    <a:pt x="7480" y="52251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一般五邊形 11"/>
            <p:cNvSpPr/>
            <p:nvPr/>
          </p:nvSpPr>
          <p:spPr>
            <a:xfrm rot="10800000">
              <a:off x="2478204" y="3211285"/>
              <a:ext cx="2736000" cy="1567542"/>
            </a:xfrm>
            <a:custGeom>
              <a:avLst/>
              <a:gdLst/>
              <a:ahLst/>
              <a:cxnLst/>
              <a:rect l="l" t="t" r="r" b="b"/>
              <a:pathLst>
                <a:path w="2819400" h="1567542">
                  <a:moveTo>
                    <a:pt x="2819400" y="1567542"/>
                  </a:moveTo>
                  <a:lnTo>
                    <a:pt x="0" y="1567542"/>
                  </a:lnTo>
                  <a:lnTo>
                    <a:pt x="0" y="522514"/>
                  </a:lnTo>
                  <a:lnTo>
                    <a:pt x="1405960" y="0"/>
                  </a:lnTo>
                  <a:lnTo>
                    <a:pt x="2811920" y="522514"/>
                  </a:lnTo>
                  <a:lnTo>
                    <a:pt x="2819400" y="5225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3292726" y="2491493"/>
            <a:ext cx="2736001" cy="2688770"/>
            <a:chOff x="5330261" y="2090057"/>
            <a:chExt cx="2736001" cy="2688770"/>
          </a:xfrm>
        </p:grpSpPr>
        <p:sp>
          <p:nvSpPr>
            <p:cNvPr id="17" name="矩形 13"/>
            <p:cNvSpPr/>
            <p:nvPr/>
          </p:nvSpPr>
          <p:spPr>
            <a:xfrm>
              <a:off x="5330261" y="2090057"/>
              <a:ext cx="2736000" cy="1121229"/>
            </a:xfrm>
            <a:custGeom>
              <a:avLst/>
              <a:gdLst/>
              <a:ahLst/>
              <a:cxnLst/>
              <a:rect l="l" t="t" r="r" b="b"/>
              <a:pathLst>
                <a:path w="2819400" h="1121229">
                  <a:moveTo>
                    <a:pt x="1413440" y="0"/>
                  </a:moveTo>
                  <a:lnTo>
                    <a:pt x="2819400" y="522514"/>
                  </a:lnTo>
                  <a:lnTo>
                    <a:pt x="2819400" y="1121229"/>
                  </a:lnTo>
                  <a:lnTo>
                    <a:pt x="0" y="1121229"/>
                  </a:lnTo>
                  <a:lnTo>
                    <a:pt x="0" y="522514"/>
                  </a:lnTo>
                  <a:lnTo>
                    <a:pt x="7480" y="52251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一般五邊形 11"/>
            <p:cNvSpPr/>
            <p:nvPr/>
          </p:nvSpPr>
          <p:spPr>
            <a:xfrm rot="10800000">
              <a:off x="5330262" y="3211285"/>
              <a:ext cx="2736000" cy="1567542"/>
            </a:xfrm>
            <a:custGeom>
              <a:avLst/>
              <a:gdLst/>
              <a:ahLst/>
              <a:cxnLst/>
              <a:rect l="l" t="t" r="r" b="b"/>
              <a:pathLst>
                <a:path w="2819400" h="1567542">
                  <a:moveTo>
                    <a:pt x="2819400" y="1567542"/>
                  </a:moveTo>
                  <a:lnTo>
                    <a:pt x="0" y="1567542"/>
                  </a:lnTo>
                  <a:lnTo>
                    <a:pt x="0" y="522514"/>
                  </a:lnTo>
                  <a:lnTo>
                    <a:pt x="1405960" y="0"/>
                  </a:lnTo>
                  <a:lnTo>
                    <a:pt x="2811920" y="522514"/>
                  </a:lnTo>
                  <a:lnTo>
                    <a:pt x="2819400" y="5225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6170184" y="2491493"/>
            <a:ext cx="2736001" cy="2688770"/>
            <a:chOff x="8204090" y="2090057"/>
            <a:chExt cx="2736001" cy="2688770"/>
          </a:xfrm>
        </p:grpSpPr>
        <p:sp>
          <p:nvSpPr>
            <p:cNvPr id="19" name="矩形 13"/>
            <p:cNvSpPr/>
            <p:nvPr/>
          </p:nvSpPr>
          <p:spPr>
            <a:xfrm>
              <a:off x="8204090" y="2090057"/>
              <a:ext cx="2736000" cy="1121229"/>
            </a:xfrm>
            <a:custGeom>
              <a:avLst/>
              <a:gdLst/>
              <a:ahLst/>
              <a:cxnLst/>
              <a:rect l="l" t="t" r="r" b="b"/>
              <a:pathLst>
                <a:path w="2819400" h="1121229">
                  <a:moveTo>
                    <a:pt x="1413440" y="0"/>
                  </a:moveTo>
                  <a:lnTo>
                    <a:pt x="2819400" y="522514"/>
                  </a:lnTo>
                  <a:lnTo>
                    <a:pt x="2819400" y="1121229"/>
                  </a:lnTo>
                  <a:lnTo>
                    <a:pt x="0" y="1121229"/>
                  </a:lnTo>
                  <a:lnTo>
                    <a:pt x="0" y="522514"/>
                  </a:lnTo>
                  <a:lnTo>
                    <a:pt x="7480" y="52251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一般五邊形 11"/>
            <p:cNvSpPr/>
            <p:nvPr/>
          </p:nvSpPr>
          <p:spPr>
            <a:xfrm rot="10800000">
              <a:off x="8204091" y="3211285"/>
              <a:ext cx="2736000" cy="1567542"/>
            </a:xfrm>
            <a:custGeom>
              <a:avLst/>
              <a:gdLst/>
              <a:ahLst/>
              <a:cxnLst/>
              <a:rect l="l" t="t" r="r" b="b"/>
              <a:pathLst>
                <a:path w="2819400" h="1567542">
                  <a:moveTo>
                    <a:pt x="2819400" y="1567542"/>
                  </a:moveTo>
                  <a:lnTo>
                    <a:pt x="0" y="1567542"/>
                  </a:lnTo>
                  <a:lnTo>
                    <a:pt x="0" y="522514"/>
                  </a:lnTo>
                  <a:lnTo>
                    <a:pt x="1405960" y="0"/>
                  </a:lnTo>
                  <a:lnTo>
                    <a:pt x="2811920" y="522514"/>
                  </a:lnTo>
                  <a:lnTo>
                    <a:pt x="2819400" y="5225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9047641" y="2491493"/>
            <a:ext cx="2736001" cy="2688770"/>
            <a:chOff x="11110576" y="2090057"/>
            <a:chExt cx="2736001" cy="2688770"/>
          </a:xfrm>
        </p:grpSpPr>
        <p:sp>
          <p:nvSpPr>
            <p:cNvPr id="21" name="矩形 13"/>
            <p:cNvSpPr/>
            <p:nvPr/>
          </p:nvSpPr>
          <p:spPr>
            <a:xfrm>
              <a:off x="11110576" y="2090057"/>
              <a:ext cx="2736000" cy="1121229"/>
            </a:xfrm>
            <a:custGeom>
              <a:avLst/>
              <a:gdLst/>
              <a:ahLst/>
              <a:cxnLst/>
              <a:rect l="l" t="t" r="r" b="b"/>
              <a:pathLst>
                <a:path w="2819400" h="1121229">
                  <a:moveTo>
                    <a:pt x="1413440" y="0"/>
                  </a:moveTo>
                  <a:lnTo>
                    <a:pt x="2819400" y="522514"/>
                  </a:lnTo>
                  <a:lnTo>
                    <a:pt x="2819400" y="1121229"/>
                  </a:lnTo>
                  <a:lnTo>
                    <a:pt x="0" y="1121229"/>
                  </a:lnTo>
                  <a:lnTo>
                    <a:pt x="0" y="522514"/>
                  </a:lnTo>
                  <a:lnTo>
                    <a:pt x="7480" y="52251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一般五邊形 11"/>
            <p:cNvSpPr/>
            <p:nvPr/>
          </p:nvSpPr>
          <p:spPr>
            <a:xfrm rot="10800000">
              <a:off x="11110577" y="3211285"/>
              <a:ext cx="2736000" cy="1567542"/>
            </a:xfrm>
            <a:custGeom>
              <a:avLst/>
              <a:gdLst/>
              <a:ahLst/>
              <a:cxnLst/>
              <a:rect l="l" t="t" r="r" b="b"/>
              <a:pathLst>
                <a:path w="2819400" h="1567542">
                  <a:moveTo>
                    <a:pt x="2819400" y="1567542"/>
                  </a:moveTo>
                  <a:lnTo>
                    <a:pt x="0" y="1567542"/>
                  </a:lnTo>
                  <a:lnTo>
                    <a:pt x="0" y="522514"/>
                  </a:lnTo>
                  <a:lnTo>
                    <a:pt x="1405960" y="0"/>
                  </a:lnTo>
                  <a:lnTo>
                    <a:pt x="2811920" y="522514"/>
                  </a:lnTo>
                  <a:lnTo>
                    <a:pt x="2819400" y="5225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07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圓角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63</a:t>
            </a:fld>
            <a:endParaRPr lang="en-US" dirty="0"/>
          </a:p>
        </p:txBody>
      </p:sp>
      <p:sp>
        <p:nvSpPr>
          <p:cNvPr id="85" name="woman_274557"/>
          <p:cNvSpPr>
            <a:spLocks noChangeAspect="1"/>
          </p:cNvSpPr>
          <p:nvPr/>
        </p:nvSpPr>
        <p:spPr bwMode="auto">
          <a:xfrm>
            <a:off x="6802812" y="2356834"/>
            <a:ext cx="2140871" cy="3420000"/>
          </a:xfrm>
          <a:custGeom>
            <a:avLst/>
            <a:gdLst>
              <a:gd name="connsiteX0" fmla="*/ 140046 w 379800"/>
              <a:gd name="connsiteY0" fmla="*/ 151716 h 606722"/>
              <a:gd name="connsiteX1" fmla="*/ 239827 w 379800"/>
              <a:gd name="connsiteY1" fmla="*/ 151716 h 606722"/>
              <a:gd name="connsiteX2" fmla="*/ 291275 w 379800"/>
              <a:gd name="connsiteY2" fmla="*/ 178110 h 606722"/>
              <a:gd name="connsiteX3" fmla="*/ 372897 w 379800"/>
              <a:gd name="connsiteY3" fmla="*/ 316211 h 606722"/>
              <a:gd name="connsiteX4" fmla="*/ 378594 w 379800"/>
              <a:gd name="connsiteY4" fmla="*/ 348559 h 606722"/>
              <a:gd name="connsiteX5" fmla="*/ 357409 w 379800"/>
              <a:gd name="connsiteY5" fmla="*/ 374953 h 606722"/>
              <a:gd name="connsiteX6" fmla="*/ 306139 w 379800"/>
              <a:gd name="connsiteY6" fmla="*/ 361979 h 606722"/>
              <a:gd name="connsiteX7" fmla="*/ 272494 w 379800"/>
              <a:gd name="connsiteY7" fmla="*/ 300037 h 606722"/>
              <a:gd name="connsiteX8" fmla="*/ 303558 w 379800"/>
              <a:gd name="connsiteY8" fmla="*/ 439649 h 606722"/>
              <a:gd name="connsiteX9" fmla="*/ 301066 w 379800"/>
              <a:gd name="connsiteY9" fmla="*/ 450314 h 606722"/>
              <a:gd name="connsiteX10" fmla="*/ 291186 w 379800"/>
              <a:gd name="connsiteY10" fmla="*/ 455024 h 606722"/>
              <a:gd name="connsiteX11" fmla="*/ 253178 w 379800"/>
              <a:gd name="connsiteY11" fmla="*/ 455024 h 606722"/>
              <a:gd name="connsiteX12" fmla="*/ 253178 w 379800"/>
              <a:gd name="connsiteY12" fmla="*/ 568775 h 606722"/>
              <a:gd name="connsiteX13" fmla="*/ 215171 w 379800"/>
              <a:gd name="connsiteY13" fmla="*/ 606722 h 606722"/>
              <a:gd name="connsiteX14" fmla="*/ 189892 w 379800"/>
              <a:gd name="connsiteY14" fmla="*/ 596858 h 606722"/>
              <a:gd name="connsiteX15" fmla="*/ 164613 w 379800"/>
              <a:gd name="connsiteY15" fmla="*/ 606722 h 606722"/>
              <a:gd name="connsiteX16" fmla="*/ 126606 w 379800"/>
              <a:gd name="connsiteY16" fmla="*/ 568775 h 606722"/>
              <a:gd name="connsiteX17" fmla="*/ 126606 w 379800"/>
              <a:gd name="connsiteY17" fmla="*/ 455024 h 606722"/>
              <a:gd name="connsiteX18" fmla="*/ 88598 w 379800"/>
              <a:gd name="connsiteY18" fmla="*/ 455024 h 606722"/>
              <a:gd name="connsiteX19" fmla="*/ 78540 w 379800"/>
              <a:gd name="connsiteY19" fmla="*/ 450047 h 606722"/>
              <a:gd name="connsiteX20" fmla="*/ 76404 w 379800"/>
              <a:gd name="connsiteY20" fmla="*/ 439027 h 606722"/>
              <a:gd name="connsiteX21" fmla="*/ 116815 w 379800"/>
              <a:gd name="connsiteY21" fmla="*/ 293994 h 606722"/>
              <a:gd name="connsiteX22" fmla="*/ 74001 w 379800"/>
              <a:gd name="connsiteY22" fmla="*/ 361445 h 606722"/>
              <a:gd name="connsiteX23" fmla="*/ 22375 w 379800"/>
              <a:gd name="connsiteY23" fmla="*/ 374864 h 606722"/>
              <a:gd name="connsiteX24" fmla="*/ 1190 w 379800"/>
              <a:gd name="connsiteY24" fmla="*/ 348471 h 606722"/>
              <a:gd name="connsiteX25" fmla="*/ 7599 w 379800"/>
              <a:gd name="connsiteY25" fmla="*/ 315234 h 606722"/>
              <a:gd name="connsiteX26" fmla="*/ 87886 w 379800"/>
              <a:gd name="connsiteY26" fmla="*/ 179087 h 606722"/>
              <a:gd name="connsiteX27" fmla="*/ 140046 w 379800"/>
              <a:gd name="connsiteY27" fmla="*/ 151716 h 606722"/>
              <a:gd name="connsiteX28" fmla="*/ 189927 w 379800"/>
              <a:gd name="connsiteY28" fmla="*/ 0 h 606722"/>
              <a:gd name="connsiteX29" fmla="*/ 253224 w 379800"/>
              <a:gd name="connsiteY29" fmla="*/ 63192 h 606722"/>
              <a:gd name="connsiteX30" fmla="*/ 189927 w 379800"/>
              <a:gd name="connsiteY30" fmla="*/ 126384 h 606722"/>
              <a:gd name="connsiteX31" fmla="*/ 126630 w 379800"/>
              <a:gd name="connsiteY31" fmla="*/ 63192 h 606722"/>
              <a:gd name="connsiteX32" fmla="*/ 189927 w 379800"/>
              <a:gd name="connsiteY32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79800" h="606722">
                <a:moveTo>
                  <a:pt x="140046" y="151716"/>
                </a:moveTo>
                <a:lnTo>
                  <a:pt x="239827" y="151716"/>
                </a:lnTo>
                <a:cubicBezTo>
                  <a:pt x="260210" y="151716"/>
                  <a:pt x="279436" y="161580"/>
                  <a:pt x="291275" y="178110"/>
                </a:cubicBezTo>
                <a:lnTo>
                  <a:pt x="372897" y="316211"/>
                </a:lnTo>
                <a:cubicBezTo>
                  <a:pt x="379128" y="324832"/>
                  <a:pt x="381442" y="337007"/>
                  <a:pt x="378594" y="348559"/>
                </a:cubicBezTo>
                <a:cubicBezTo>
                  <a:pt x="375745" y="360023"/>
                  <a:pt x="368002" y="369621"/>
                  <a:pt x="357409" y="374953"/>
                </a:cubicBezTo>
                <a:cubicBezTo>
                  <a:pt x="339963" y="383574"/>
                  <a:pt x="317266" y="377886"/>
                  <a:pt x="306139" y="361979"/>
                </a:cubicBezTo>
                <a:lnTo>
                  <a:pt x="272494" y="300037"/>
                </a:lnTo>
                <a:lnTo>
                  <a:pt x="303558" y="439649"/>
                </a:lnTo>
                <a:cubicBezTo>
                  <a:pt x="304359" y="443382"/>
                  <a:pt x="303469" y="447292"/>
                  <a:pt x="301066" y="450314"/>
                </a:cubicBezTo>
                <a:cubicBezTo>
                  <a:pt x="298663" y="453246"/>
                  <a:pt x="295013" y="455024"/>
                  <a:pt x="291186" y="455024"/>
                </a:cubicBezTo>
                <a:lnTo>
                  <a:pt x="253178" y="455024"/>
                </a:lnTo>
                <a:lnTo>
                  <a:pt x="253178" y="568775"/>
                </a:lnTo>
                <a:cubicBezTo>
                  <a:pt x="253178" y="589659"/>
                  <a:pt x="236177" y="606722"/>
                  <a:pt x="215171" y="606722"/>
                </a:cubicBezTo>
                <a:cubicBezTo>
                  <a:pt x="205469" y="606722"/>
                  <a:pt x="196657" y="602901"/>
                  <a:pt x="189892" y="596858"/>
                </a:cubicBezTo>
                <a:cubicBezTo>
                  <a:pt x="183127" y="602901"/>
                  <a:pt x="174315" y="606722"/>
                  <a:pt x="164613" y="606722"/>
                </a:cubicBezTo>
                <a:cubicBezTo>
                  <a:pt x="143607" y="606722"/>
                  <a:pt x="126606" y="589659"/>
                  <a:pt x="126606" y="568775"/>
                </a:cubicBezTo>
                <a:lnTo>
                  <a:pt x="126606" y="455024"/>
                </a:lnTo>
                <a:lnTo>
                  <a:pt x="88598" y="455024"/>
                </a:lnTo>
                <a:cubicBezTo>
                  <a:pt x="84682" y="455024"/>
                  <a:pt x="80944" y="453157"/>
                  <a:pt x="78540" y="450047"/>
                </a:cubicBezTo>
                <a:cubicBezTo>
                  <a:pt x="76137" y="446848"/>
                  <a:pt x="75336" y="442760"/>
                  <a:pt x="76404" y="439027"/>
                </a:cubicBezTo>
                <a:lnTo>
                  <a:pt x="116815" y="293994"/>
                </a:lnTo>
                <a:lnTo>
                  <a:pt x="74001" y="361445"/>
                </a:lnTo>
                <a:cubicBezTo>
                  <a:pt x="62429" y="378064"/>
                  <a:pt x="39821" y="383574"/>
                  <a:pt x="22375" y="374864"/>
                </a:cubicBezTo>
                <a:cubicBezTo>
                  <a:pt x="11783" y="369621"/>
                  <a:pt x="4039" y="359935"/>
                  <a:pt x="1190" y="348471"/>
                </a:cubicBezTo>
                <a:cubicBezTo>
                  <a:pt x="-1658" y="337007"/>
                  <a:pt x="656" y="324832"/>
                  <a:pt x="7599" y="315234"/>
                </a:cubicBezTo>
                <a:lnTo>
                  <a:pt x="87886" y="179087"/>
                </a:lnTo>
                <a:cubicBezTo>
                  <a:pt x="100348" y="161580"/>
                  <a:pt x="119663" y="151716"/>
                  <a:pt x="140046" y="151716"/>
                </a:cubicBezTo>
                <a:close/>
                <a:moveTo>
                  <a:pt x="189927" y="0"/>
                </a:moveTo>
                <a:cubicBezTo>
                  <a:pt x="224885" y="0"/>
                  <a:pt x="253224" y="28292"/>
                  <a:pt x="253224" y="63192"/>
                </a:cubicBezTo>
                <a:cubicBezTo>
                  <a:pt x="253224" y="98092"/>
                  <a:pt x="224885" y="126384"/>
                  <a:pt x="189927" y="126384"/>
                </a:cubicBezTo>
                <a:cubicBezTo>
                  <a:pt x="154969" y="126384"/>
                  <a:pt x="126630" y="98092"/>
                  <a:pt x="126630" y="63192"/>
                </a:cubicBezTo>
                <a:cubicBezTo>
                  <a:pt x="126630" y="28292"/>
                  <a:pt x="154969" y="0"/>
                  <a:pt x="189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6" name="橢圓 35"/>
          <p:cNvSpPr/>
          <p:nvPr/>
        </p:nvSpPr>
        <p:spPr>
          <a:xfrm>
            <a:off x="3675800" y="2369941"/>
            <a:ext cx="691376" cy="69137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圓角矩形 36"/>
          <p:cNvSpPr/>
          <p:nvPr/>
        </p:nvSpPr>
        <p:spPr>
          <a:xfrm rot="1787441">
            <a:off x="3167624" y="3251901"/>
            <a:ext cx="468000" cy="1296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圓角矩形 37"/>
          <p:cNvSpPr/>
          <p:nvPr/>
        </p:nvSpPr>
        <p:spPr>
          <a:xfrm rot="19783119">
            <a:off x="4406961" y="3242920"/>
            <a:ext cx="468000" cy="1296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圓角矩形 38"/>
          <p:cNvSpPr/>
          <p:nvPr/>
        </p:nvSpPr>
        <p:spPr>
          <a:xfrm rot="16200000">
            <a:off x="3772775" y="2854173"/>
            <a:ext cx="468000" cy="1188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梯形 39"/>
          <p:cNvSpPr/>
          <p:nvPr/>
        </p:nvSpPr>
        <p:spPr>
          <a:xfrm>
            <a:off x="3356901" y="3596639"/>
            <a:ext cx="1361018" cy="1320855"/>
          </a:xfrm>
          <a:prstGeom prst="trapezoid">
            <a:avLst>
              <a:gd name="adj" fmla="val 2753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圓角矩形 40"/>
          <p:cNvSpPr/>
          <p:nvPr/>
        </p:nvSpPr>
        <p:spPr>
          <a:xfrm>
            <a:off x="3675800" y="4471639"/>
            <a:ext cx="360000" cy="1296000"/>
          </a:xfrm>
          <a:prstGeom prst="roundRect">
            <a:avLst>
              <a:gd name="adj" fmla="val 4365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圓角矩形 41"/>
          <p:cNvSpPr/>
          <p:nvPr/>
        </p:nvSpPr>
        <p:spPr>
          <a:xfrm>
            <a:off x="4021488" y="4471639"/>
            <a:ext cx="360000" cy="1296000"/>
          </a:xfrm>
          <a:prstGeom prst="roundRect">
            <a:avLst>
              <a:gd name="adj" fmla="val 4970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-677040" y="4210636"/>
            <a:ext cx="206314" cy="2063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-882351" y="4759648"/>
            <a:ext cx="205311" cy="1578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80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圖案偏差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64</a:t>
            </a:fld>
            <a:endParaRPr lang="en-US" dirty="0"/>
          </a:p>
        </p:txBody>
      </p:sp>
      <p:sp>
        <p:nvSpPr>
          <p:cNvPr id="5" name="手繪多邊形 4"/>
          <p:cNvSpPr/>
          <p:nvPr/>
        </p:nvSpPr>
        <p:spPr>
          <a:xfrm>
            <a:off x="2228578" y="1145802"/>
            <a:ext cx="7848872" cy="5523558"/>
          </a:xfrm>
          <a:custGeom>
            <a:avLst/>
            <a:gdLst>
              <a:gd name="connsiteX0" fmla="*/ 0 w 7848872"/>
              <a:gd name="connsiteY0" fmla="*/ 0 h 5472608"/>
              <a:gd name="connsiteX1" fmla="*/ 446712 w 7848872"/>
              <a:gd name="connsiteY1" fmla="*/ 0 h 5472608"/>
              <a:gd name="connsiteX2" fmla="*/ 7303952 w 7848872"/>
              <a:gd name="connsiteY2" fmla="*/ 5055186 h 5472608"/>
              <a:gd name="connsiteX3" fmla="*/ 7848872 w 7848872"/>
              <a:gd name="connsiteY3" fmla="*/ 5472608 h 5472608"/>
              <a:gd name="connsiteX4" fmla="*/ 4662698 w 7848872"/>
              <a:gd name="connsiteY4" fmla="*/ 5472608 h 5472608"/>
              <a:gd name="connsiteX5" fmla="*/ 0 w 7848872"/>
              <a:gd name="connsiteY5" fmla="*/ 29113 h 547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8872" h="5472608">
                <a:moveTo>
                  <a:pt x="0" y="0"/>
                </a:moveTo>
                <a:lnTo>
                  <a:pt x="446712" y="0"/>
                </a:lnTo>
                <a:lnTo>
                  <a:pt x="7303952" y="5055186"/>
                </a:lnTo>
                <a:lnTo>
                  <a:pt x="7848872" y="5472608"/>
                </a:lnTo>
                <a:lnTo>
                  <a:pt x="4662698" y="5472608"/>
                </a:lnTo>
                <a:lnTo>
                  <a:pt x="0" y="291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2444602" y="1157822"/>
            <a:ext cx="6097820" cy="5583546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群組 6"/>
          <p:cNvGrpSpPr/>
          <p:nvPr/>
        </p:nvGrpSpPr>
        <p:grpSpPr>
          <a:xfrm>
            <a:off x="4841723" y="2437287"/>
            <a:ext cx="896400" cy="1304176"/>
            <a:chOff x="4211960" y="3356992"/>
            <a:chExt cx="896400" cy="1304176"/>
          </a:xfrm>
        </p:grpSpPr>
        <p:sp>
          <p:nvSpPr>
            <p:cNvPr id="10" name="六邊形 9"/>
            <p:cNvSpPr/>
            <p:nvPr/>
          </p:nvSpPr>
          <p:spPr>
            <a:xfrm rot="5400000">
              <a:off x="4156160" y="3412792"/>
              <a:ext cx="1008000" cy="896400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接點 8"/>
            <p:cNvCxnSpPr/>
            <p:nvPr/>
          </p:nvCxnSpPr>
          <p:spPr>
            <a:xfrm>
              <a:off x="4658756" y="4229168"/>
              <a:ext cx="0" cy="432000"/>
            </a:xfrm>
            <a:prstGeom prst="line">
              <a:avLst/>
            </a:prstGeom>
            <a:ln w="12700">
              <a:prstDash val="sysDot"/>
              <a:headEnd w="sm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/>
          <p:cNvGrpSpPr/>
          <p:nvPr/>
        </p:nvGrpSpPr>
        <p:grpSpPr>
          <a:xfrm>
            <a:off x="7401927" y="4789200"/>
            <a:ext cx="868896" cy="1304096"/>
            <a:chOff x="5340153" y="3357072"/>
            <a:chExt cx="868896" cy="1304096"/>
          </a:xfrm>
        </p:grpSpPr>
        <p:sp>
          <p:nvSpPr>
            <p:cNvPr id="15" name="六邊形 14"/>
            <p:cNvSpPr/>
            <p:nvPr/>
          </p:nvSpPr>
          <p:spPr>
            <a:xfrm rot="5400000">
              <a:off x="5270641" y="3426584"/>
              <a:ext cx="1007920" cy="868896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" name="直線接點 13"/>
            <p:cNvCxnSpPr/>
            <p:nvPr/>
          </p:nvCxnSpPr>
          <p:spPr>
            <a:xfrm>
              <a:off x="5781388" y="4229168"/>
              <a:ext cx="0" cy="432000"/>
            </a:xfrm>
            <a:prstGeom prst="line">
              <a:avLst/>
            </a:prstGeom>
            <a:ln w="12700">
              <a:prstDash val="sysDot"/>
              <a:headEnd w="sm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6117010" y="3609855"/>
            <a:ext cx="896400" cy="1304176"/>
            <a:chOff x="6273546" y="3356992"/>
            <a:chExt cx="896400" cy="1304176"/>
          </a:xfrm>
        </p:grpSpPr>
        <p:sp>
          <p:nvSpPr>
            <p:cNvPr id="20" name="六邊形 19"/>
            <p:cNvSpPr/>
            <p:nvPr/>
          </p:nvSpPr>
          <p:spPr>
            <a:xfrm rot="5400000">
              <a:off x="6217746" y="3412792"/>
              <a:ext cx="1008000" cy="896400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6724866" y="4229168"/>
              <a:ext cx="0" cy="432000"/>
            </a:xfrm>
            <a:prstGeom prst="line">
              <a:avLst/>
            </a:prstGeom>
            <a:ln w="12700">
              <a:prstDash val="sysDot"/>
              <a:headEnd w="sm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3668738" y="1352198"/>
            <a:ext cx="896400" cy="1304176"/>
            <a:chOff x="7239996" y="3356992"/>
            <a:chExt cx="896400" cy="1304176"/>
          </a:xfrm>
        </p:grpSpPr>
        <p:sp>
          <p:nvSpPr>
            <p:cNvPr id="25" name="六邊形 24"/>
            <p:cNvSpPr/>
            <p:nvPr/>
          </p:nvSpPr>
          <p:spPr>
            <a:xfrm rot="5400000">
              <a:off x="7184196" y="3412792"/>
              <a:ext cx="1008000" cy="896400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4" name="直線接點 23"/>
            <p:cNvCxnSpPr/>
            <p:nvPr/>
          </p:nvCxnSpPr>
          <p:spPr>
            <a:xfrm>
              <a:off x="7683092" y="4229168"/>
              <a:ext cx="0" cy="432000"/>
            </a:xfrm>
            <a:prstGeom prst="line">
              <a:avLst/>
            </a:prstGeom>
            <a:ln w="12700">
              <a:prstDash val="sysDot"/>
              <a:headEnd w="sm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>
            <a:off x="8714184" y="5163049"/>
            <a:ext cx="2846168" cy="1172112"/>
            <a:chOff x="6216461" y="4829090"/>
            <a:chExt cx="2846168" cy="1172112"/>
          </a:xfrm>
        </p:grpSpPr>
        <p:sp>
          <p:nvSpPr>
            <p:cNvPr id="28" name="矩形 27"/>
            <p:cNvSpPr/>
            <p:nvPr/>
          </p:nvSpPr>
          <p:spPr>
            <a:xfrm>
              <a:off x="6216461" y="4829090"/>
              <a:ext cx="28461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zh-TW" altLang="en-US" sz="2000" dirty="0">
                  <a:latin typeface="+mj-ea"/>
                  <a:ea typeface="+mj-ea"/>
                  <a:cs typeface="新細明體" pitchFamily="18" charset="-120"/>
                </a:rPr>
                <a:t>對你家客戶賣我家</a:t>
              </a:r>
              <a:r>
                <a:rPr lang="zh-TW" altLang="en-US" sz="2000" dirty="0" smtClean="0">
                  <a:latin typeface="+mj-ea"/>
                  <a:ea typeface="+mj-ea"/>
                  <a:cs typeface="新細明體" pitchFamily="18" charset="-120"/>
                </a:rPr>
                <a:t>商品</a:t>
              </a:r>
              <a:endParaRPr lang="en-US" altLang="zh-TW" sz="2000" dirty="0" smtClean="0">
                <a:latin typeface="+mj-ea"/>
                <a:ea typeface="+mj-ea"/>
                <a:cs typeface="新細明體" pitchFamily="18" charset="-120"/>
              </a:endParaRPr>
            </a:p>
            <a:p>
              <a:pPr>
                <a:lnSpc>
                  <a:spcPts val="2400"/>
                </a:lnSpc>
              </a:pPr>
              <a:endPara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427475" y="5216372"/>
              <a:ext cx="2450493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zh-TW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新細明體" pitchFamily="18" charset="-120"/>
                </a:rPr>
                <a:t>交互運用客戶資料進行行銷</a:t>
              </a:r>
              <a:r>
                <a:rPr lang="en-US" altLang="zh-TW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新細明體" pitchFamily="18" charset="-120"/>
                </a:rPr>
                <a:t>(</a:t>
              </a:r>
              <a:r>
                <a:rPr lang="zh-TW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新細明體" pitchFamily="18" charset="-120"/>
                </a:rPr>
                <a:t>如寄發商品簡介、電話行銷</a:t>
              </a:r>
              <a:r>
                <a:rPr lang="en-US" altLang="zh-TW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新細明體" pitchFamily="18" charset="-120"/>
                </a:rPr>
                <a:t>)</a:t>
              </a:r>
            </a:p>
          </p:txBody>
        </p:sp>
        <p:cxnSp>
          <p:nvCxnSpPr>
            <p:cNvPr id="30" name="直線接點 29"/>
            <p:cNvCxnSpPr/>
            <p:nvPr/>
          </p:nvCxnSpPr>
          <p:spPr>
            <a:xfrm>
              <a:off x="6321968" y="5136141"/>
              <a:ext cx="2556000" cy="9893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群組 30"/>
          <p:cNvGrpSpPr/>
          <p:nvPr/>
        </p:nvGrpSpPr>
        <p:grpSpPr>
          <a:xfrm>
            <a:off x="7448874" y="3327592"/>
            <a:ext cx="3886238" cy="1402945"/>
            <a:chOff x="6216461" y="4829090"/>
            <a:chExt cx="3886238" cy="1402945"/>
          </a:xfrm>
        </p:grpSpPr>
        <p:sp>
          <p:nvSpPr>
            <p:cNvPr id="32" name="矩形 31"/>
            <p:cNvSpPr/>
            <p:nvPr/>
          </p:nvSpPr>
          <p:spPr>
            <a:xfrm>
              <a:off x="6216461" y="4829090"/>
              <a:ext cx="28461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zh-TW" altLang="en-US" sz="2000" dirty="0" smtClean="0">
                  <a:latin typeface="+mj-ea"/>
                  <a:ea typeface="+mj-ea"/>
                  <a:cs typeface="新細明體" pitchFamily="18" charset="-120"/>
                </a:rPr>
                <a:t>對</a:t>
              </a:r>
              <a:r>
                <a:rPr lang="zh-TW" altLang="en-US" sz="2000" dirty="0">
                  <a:latin typeface="+mj-ea"/>
                  <a:ea typeface="+mj-ea"/>
                  <a:cs typeface="新細明體" pitchFamily="18" charset="-120"/>
                </a:rPr>
                <a:t>我家客戶賣你家</a:t>
              </a:r>
              <a:r>
                <a:rPr lang="zh-TW" altLang="en-US" sz="2000" dirty="0" smtClean="0">
                  <a:latin typeface="+mj-ea"/>
                  <a:ea typeface="+mj-ea"/>
                  <a:cs typeface="新細明體" pitchFamily="18" charset="-120"/>
                </a:rPr>
                <a:t>商品</a:t>
              </a:r>
              <a:endParaRPr lang="zh-TW" altLang="en-US" sz="2000" dirty="0">
                <a:latin typeface="+mj-ea"/>
                <a:ea typeface="+mj-ea"/>
                <a:cs typeface="新細明體" pitchFamily="18" charset="-12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427474" y="5216372"/>
              <a:ext cx="367522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zh-TW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新細明體" pitchFamily="18" charset="-120"/>
                </a:rPr>
                <a:t>於營業場所內跨業銷售金融商品</a:t>
              </a:r>
              <a:endParaRPr lang="en-US" altLang="zh-TW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新細明體" pitchFamily="18" charset="-120"/>
              </a:endParaRP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zh-TW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新細明體" pitchFamily="18" charset="-120"/>
                </a:rPr>
                <a:t>子公司人員走動式服務客戶（如外訪客戶或透過電話、手機、資料通訊等方式）時，推介他業商品</a:t>
              </a:r>
              <a:endParaRPr lang="ja-JP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新細明體" pitchFamily="18" charset="-120"/>
              </a:endParaRPr>
            </a:p>
          </p:txBody>
        </p:sp>
        <p:cxnSp>
          <p:nvCxnSpPr>
            <p:cNvPr id="34" name="直線接點 33"/>
            <p:cNvCxnSpPr/>
            <p:nvPr/>
          </p:nvCxnSpPr>
          <p:spPr>
            <a:xfrm>
              <a:off x="6321968" y="5136141"/>
              <a:ext cx="2556000" cy="9893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群組 34"/>
          <p:cNvGrpSpPr/>
          <p:nvPr/>
        </p:nvGrpSpPr>
        <p:grpSpPr>
          <a:xfrm>
            <a:off x="6091088" y="2216587"/>
            <a:ext cx="4954864" cy="941280"/>
            <a:chOff x="6216461" y="4829090"/>
            <a:chExt cx="4954864" cy="941280"/>
          </a:xfrm>
        </p:grpSpPr>
        <p:cxnSp>
          <p:nvCxnSpPr>
            <p:cNvPr id="36" name="直線接點 35"/>
            <p:cNvCxnSpPr/>
            <p:nvPr/>
          </p:nvCxnSpPr>
          <p:spPr>
            <a:xfrm>
              <a:off x="6321968" y="5136141"/>
              <a:ext cx="1512000" cy="9893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6216461" y="4829090"/>
              <a:ext cx="28461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dirty="0">
                  <a:latin typeface="+mj-ea"/>
                  <a:ea typeface="+mj-ea"/>
                  <a:cs typeface="新細明體" pitchFamily="18" charset="-120"/>
                </a:rPr>
                <a:t>設備人員共用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6427475" y="5216372"/>
              <a:ext cx="474385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tx1"/>
                </a:buClr>
                <a:buSzPts val="1800"/>
              </a:pPr>
              <a:r>
                <a:rPr lang="zh-TW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新細明體" pitchFamily="18" charset="-120"/>
                </a:rPr>
                <a:t>子公司間共用人員、設備以從事行銷相關前置或後續工作（如設置共同不動產鑒價中心）</a:t>
              </a:r>
              <a:endParaRPr lang="ja-JP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新細明體" pitchFamily="18" charset="-12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4974966" y="1329045"/>
            <a:ext cx="4954864" cy="776506"/>
            <a:chOff x="6216461" y="4829090"/>
            <a:chExt cx="4954864" cy="776506"/>
          </a:xfrm>
        </p:grpSpPr>
        <p:cxnSp>
          <p:nvCxnSpPr>
            <p:cNvPr id="40" name="直線接點 39"/>
            <p:cNvCxnSpPr/>
            <p:nvPr/>
          </p:nvCxnSpPr>
          <p:spPr>
            <a:xfrm>
              <a:off x="6321968" y="5136141"/>
              <a:ext cx="1764000" cy="9893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6216461" y="4829090"/>
              <a:ext cx="28461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dirty="0" smtClean="0">
                  <a:latin typeface="+mj-ea"/>
                  <a:ea typeface="+mj-ea"/>
                  <a:cs typeface="新細明體" pitchFamily="18" charset="-120"/>
                </a:rPr>
                <a:t>其他</a:t>
              </a:r>
              <a:r>
                <a:rPr lang="zh-TW" altLang="en-US" sz="2000" dirty="0">
                  <a:latin typeface="+mj-ea"/>
                  <a:ea typeface="+mj-ea"/>
                  <a:cs typeface="新細明體" pitchFamily="18" charset="-120"/>
                </a:rPr>
                <a:t>你想得到的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6427475" y="5205486"/>
              <a:ext cx="47438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indent="0" algn="just">
                <a:lnSpc>
                  <a:spcPts val="2400"/>
                </a:lnSpc>
                <a:buClr>
                  <a:schemeClr val="tx1"/>
                </a:buClr>
                <a:buSzPts val="1800"/>
                <a:tabLst/>
              </a:pPr>
              <a:r>
                <a:rPr lang="zh-TW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新細明體" pitchFamily="18" charset="-120"/>
                </a:rPr>
                <a:t>其他跨業行銷或共用資源之行為</a:t>
              </a:r>
              <a:endParaRPr lang="en-US" altLang="zh-TW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新細明體" pitchFamily="18" charset="-120"/>
              </a:endParaRP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1404294" y="4739395"/>
            <a:ext cx="4246783" cy="1651950"/>
            <a:chOff x="0" y="4739395"/>
            <a:chExt cx="4246783" cy="1651950"/>
          </a:xfrm>
        </p:grpSpPr>
        <p:sp>
          <p:nvSpPr>
            <p:cNvPr id="44" name="文字方塊 43"/>
            <p:cNvSpPr txBox="1"/>
            <p:nvPr/>
          </p:nvSpPr>
          <p:spPr>
            <a:xfrm>
              <a:off x="179512" y="5061628"/>
              <a:ext cx="353518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500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共同行銷的共用人員以該人員符合</a:t>
              </a:r>
              <a:r>
                <a:rPr lang="zh-TW" altLang="en-US" sz="1500" dirty="0" smtClean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相關</a:t>
              </a:r>
              <a:endParaRPr lang="zh-TW" altLang="en-US" sz="1500" dirty="0">
                <a:solidFill>
                  <a:schemeClr val="accent4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0" y="4739395"/>
              <a:ext cx="295936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500" dirty="0" smtClean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Note:</a:t>
              </a:r>
              <a:endParaRPr lang="zh-TW" altLang="en-US" sz="1500" dirty="0">
                <a:solidFill>
                  <a:schemeClr val="accent4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9512" y="5313266"/>
              <a:ext cx="375263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500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法規及行政命令所規定各該業務所需</a:t>
              </a:r>
              <a:r>
                <a:rPr lang="zh-TW" altLang="en-US" sz="1500" dirty="0" smtClean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之資</a:t>
              </a:r>
              <a:endParaRPr lang="zh-TW" altLang="en-US" sz="1500" dirty="0">
                <a:solidFill>
                  <a:schemeClr val="accent4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79512" y="5564904"/>
              <a:ext cx="393589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500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格或證照，並完成登記或登錄程式，</a:t>
              </a:r>
              <a:r>
                <a:rPr lang="zh-TW" altLang="en-US" sz="1500" dirty="0" smtClean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即可辦</a:t>
              </a:r>
              <a:endParaRPr lang="zh-TW" altLang="en-US" sz="1500" dirty="0">
                <a:solidFill>
                  <a:schemeClr val="accent4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79512" y="5816542"/>
              <a:ext cx="406727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500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理；共用之人員並不以「提供營業場所之公司</a:t>
              </a:r>
              <a:r>
                <a:rPr lang="zh-TW" altLang="en-US" sz="1500" dirty="0" smtClean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」</a:t>
              </a:r>
              <a:endParaRPr lang="zh-TW" altLang="en-US" sz="1500" dirty="0">
                <a:solidFill>
                  <a:schemeClr val="accent4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79512" y="6068180"/>
              <a:ext cx="133882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500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的人員為限。</a:t>
              </a:r>
            </a:p>
          </p:txBody>
        </p:sp>
      </p:grpSp>
      <p:sp>
        <p:nvSpPr>
          <p:cNvPr id="56" name="problem_150189"/>
          <p:cNvSpPr>
            <a:spLocks noChangeAspect="1"/>
          </p:cNvSpPr>
          <p:nvPr/>
        </p:nvSpPr>
        <p:spPr bwMode="auto">
          <a:xfrm>
            <a:off x="4994071" y="2654465"/>
            <a:ext cx="609685" cy="534839"/>
          </a:xfrm>
          <a:custGeom>
            <a:avLst/>
            <a:gdLst>
              <a:gd name="connsiteX0" fmla="*/ 352921 w 607646"/>
              <a:gd name="connsiteY0" fmla="*/ 457945 h 533051"/>
              <a:gd name="connsiteX1" fmla="*/ 342979 w 607646"/>
              <a:gd name="connsiteY1" fmla="*/ 462170 h 533051"/>
              <a:gd name="connsiteX2" fmla="*/ 338854 w 607646"/>
              <a:gd name="connsiteY2" fmla="*/ 472100 h 533051"/>
              <a:gd name="connsiteX3" fmla="*/ 342979 w 607646"/>
              <a:gd name="connsiteY3" fmla="*/ 482029 h 533051"/>
              <a:gd name="connsiteX4" fmla="*/ 352921 w 607646"/>
              <a:gd name="connsiteY4" fmla="*/ 486149 h 533051"/>
              <a:gd name="connsiteX5" fmla="*/ 362863 w 607646"/>
              <a:gd name="connsiteY5" fmla="*/ 482029 h 533051"/>
              <a:gd name="connsiteX6" fmla="*/ 366987 w 607646"/>
              <a:gd name="connsiteY6" fmla="*/ 472100 h 533051"/>
              <a:gd name="connsiteX7" fmla="*/ 362863 w 607646"/>
              <a:gd name="connsiteY7" fmla="*/ 462170 h 533051"/>
              <a:gd name="connsiteX8" fmla="*/ 352921 w 607646"/>
              <a:gd name="connsiteY8" fmla="*/ 457945 h 533051"/>
              <a:gd name="connsiteX9" fmla="*/ 438485 w 607646"/>
              <a:gd name="connsiteY9" fmla="*/ 375972 h 533051"/>
              <a:gd name="connsiteX10" fmla="*/ 431081 w 607646"/>
              <a:gd name="connsiteY10" fmla="*/ 379141 h 533051"/>
              <a:gd name="connsiteX11" fmla="*/ 372699 w 607646"/>
              <a:gd name="connsiteY11" fmla="*/ 437346 h 533051"/>
              <a:gd name="connsiteX12" fmla="*/ 369632 w 607646"/>
              <a:gd name="connsiteY12" fmla="*/ 444846 h 533051"/>
              <a:gd name="connsiteX13" fmla="*/ 372699 w 607646"/>
              <a:gd name="connsiteY13" fmla="*/ 452346 h 533051"/>
              <a:gd name="connsiteX14" fmla="*/ 380208 w 607646"/>
              <a:gd name="connsiteY14" fmla="*/ 455409 h 533051"/>
              <a:gd name="connsiteX15" fmla="*/ 387612 w 607646"/>
              <a:gd name="connsiteY15" fmla="*/ 452346 h 533051"/>
              <a:gd name="connsiteX16" fmla="*/ 445994 w 607646"/>
              <a:gd name="connsiteY16" fmla="*/ 394035 h 533051"/>
              <a:gd name="connsiteX17" fmla="*/ 449062 w 607646"/>
              <a:gd name="connsiteY17" fmla="*/ 386535 h 533051"/>
              <a:gd name="connsiteX18" fmla="*/ 445994 w 607646"/>
              <a:gd name="connsiteY18" fmla="*/ 379141 h 533051"/>
              <a:gd name="connsiteX19" fmla="*/ 438485 w 607646"/>
              <a:gd name="connsiteY19" fmla="*/ 375972 h 533051"/>
              <a:gd name="connsiteX20" fmla="*/ 534943 w 607646"/>
              <a:gd name="connsiteY20" fmla="*/ 217624 h 533051"/>
              <a:gd name="connsiteX21" fmla="*/ 553981 w 607646"/>
              <a:gd name="connsiteY21" fmla="*/ 225547 h 533051"/>
              <a:gd name="connsiteX22" fmla="*/ 554404 w 607646"/>
              <a:gd name="connsiteY22" fmla="*/ 225969 h 533051"/>
              <a:gd name="connsiteX23" fmla="*/ 556520 w 607646"/>
              <a:gd name="connsiteY23" fmla="*/ 230934 h 533051"/>
              <a:gd name="connsiteX24" fmla="*/ 554510 w 607646"/>
              <a:gd name="connsiteY24" fmla="*/ 235899 h 533051"/>
              <a:gd name="connsiteX25" fmla="*/ 524050 w 607646"/>
              <a:gd name="connsiteY25" fmla="*/ 266322 h 533051"/>
              <a:gd name="connsiteX26" fmla="*/ 516752 w 607646"/>
              <a:gd name="connsiteY26" fmla="*/ 283752 h 533051"/>
              <a:gd name="connsiteX27" fmla="*/ 524050 w 607646"/>
              <a:gd name="connsiteY27" fmla="*/ 301182 h 533051"/>
              <a:gd name="connsiteX28" fmla="*/ 541501 w 607646"/>
              <a:gd name="connsiteY28" fmla="*/ 308365 h 533051"/>
              <a:gd name="connsiteX29" fmla="*/ 558952 w 607646"/>
              <a:gd name="connsiteY29" fmla="*/ 301182 h 533051"/>
              <a:gd name="connsiteX30" fmla="*/ 589413 w 607646"/>
              <a:gd name="connsiteY30" fmla="*/ 270759 h 533051"/>
              <a:gd name="connsiteX31" fmla="*/ 594384 w 607646"/>
              <a:gd name="connsiteY31" fmla="*/ 268752 h 533051"/>
              <a:gd name="connsiteX32" fmla="*/ 599355 w 607646"/>
              <a:gd name="connsiteY32" fmla="*/ 270759 h 533051"/>
              <a:gd name="connsiteX33" fmla="*/ 599778 w 607646"/>
              <a:gd name="connsiteY33" fmla="*/ 271181 h 533051"/>
              <a:gd name="connsiteX34" fmla="*/ 606758 w 607646"/>
              <a:gd name="connsiteY34" fmla="*/ 297168 h 533051"/>
              <a:gd name="connsiteX35" fmla="*/ 590047 w 607646"/>
              <a:gd name="connsiteY35" fmla="*/ 359704 h 533051"/>
              <a:gd name="connsiteX36" fmla="*/ 571010 w 607646"/>
              <a:gd name="connsiteY36" fmla="*/ 378612 h 533051"/>
              <a:gd name="connsiteX37" fmla="*/ 570798 w 607646"/>
              <a:gd name="connsiteY37" fmla="*/ 378718 h 533051"/>
              <a:gd name="connsiteX38" fmla="*/ 501627 w 607646"/>
              <a:gd name="connsiteY38" fmla="*/ 395303 h 533051"/>
              <a:gd name="connsiteX39" fmla="*/ 377987 w 607646"/>
              <a:gd name="connsiteY39" fmla="*/ 518790 h 533051"/>
              <a:gd name="connsiteX40" fmla="*/ 343507 w 607646"/>
              <a:gd name="connsiteY40" fmla="*/ 533051 h 533051"/>
              <a:gd name="connsiteX41" fmla="*/ 309028 w 607646"/>
              <a:gd name="connsiteY41" fmla="*/ 518790 h 533051"/>
              <a:gd name="connsiteX42" fmla="*/ 306066 w 607646"/>
              <a:gd name="connsiteY42" fmla="*/ 515833 h 533051"/>
              <a:gd name="connsiteX43" fmla="*/ 291788 w 607646"/>
              <a:gd name="connsiteY43" fmla="*/ 481501 h 533051"/>
              <a:gd name="connsiteX44" fmla="*/ 306066 w 607646"/>
              <a:gd name="connsiteY44" fmla="*/ 447064 h 533051"/>
              <a:gd name="connsiteX45" fmla="*/ 429707 w 607646"/>
              <a:gd name="connsiteY45" fmla="*/ 323576 h 533051"/>
              <a:gd name="connsiteX46" fmla="*/ 446418 w 607646"/>
              <a:gd name="connsiteY46" fmla="*/ 254491 h 533051"/>
              <a:gd name="connsiteX47" fmla="*/ 446418 w 607646"/>
              <a:gd name="connsiteY47" fmla="*/ 254280 h 533051"/>
              <a:gd name="connsiteX48" fmla="*/ 465455 w 607646"/>
              <a:gd name="connsiteY48" fmla="*/ 235265 h 533051"/>
              <a:gd name="connsiteX49" fmla="*/ 527963 w 607646"/>
              <a:gd name="connsiteY49" fmla="*/ 218575 h 533051"/>
              <a:gd name="connsiteX50" fmla="*/ 534943 w 607646"/>
              <a:gd name="connsiteY50" fmla="*/ 217624 h 533051"/>
              <a:gd name="connsiteX51" fmla="*/ 253873 w 607646"/>
              <a:gd name="connsiteY51" fmla="*/ 140927 h 533051"/>
              <a:gd name="connsiteX52" fmla="*/ 141005 w 607646"/>
              <a:gd name="connsiteY52" fmla="*/ 253542 h 533051"/>
              <a:gd name="connsiteX53" fmla="*/ 253873 w 607646"/>
              <a:gd name="connsiteY53" fmla="*/ 366262 h 533051"/>
              <a:gd name="connsiteX54" fmla="*/ 366741 w 607646"/>
              <a:gd name="connsiteY54" fmla="*/ 253542 h 533051"/>
              <a:gd name="connsiteX55" fmla="*/ 253873 w 607646"/>
              <a:gd name="connsiteY55" fmla="*/ 140927 h 533051"/>
              <a:gd name="connsiteX56" fmla="*/ 232929 w 607646"/>
              <a:gd name="connsiteY56" fmla="*/ 0 h 533051"/>
              <a:gd name="connsiteX57" fmla="*/ 274818 w 607646"/>
              <a:gd name="connsiteY57" fmla="*/ 0 h 533051"/>
              <a:gd name="connsiteX58" fmla="*/ 316918 w 607646"/>
              <a:gd name="connsiteY58" fmla="*/ 42045 h 533051"/>
              <a:gd name="connsiteX59" fmla="*/ 316918 w 607646"/>
              <a:gd name="connsiteY59" fmla="*/ 55885 h 533051"/>
              <a:gd name="connsiteX60" fmla="*/ 349287 w 607646"/>
              <a:gd name="connsiteY60" fmla="*/ 69301 h 533051"/>
              <a:gd name="connsiteX61" fmla="*/ 359125 w 607646"/>
              <a:gd name="connsiteY61" fmla="*/ 59476 h 533051"/>
              <a:gd name="connsiteX62" fmla="*/ 388849 w 607646"/>
              <a:gd name="connsiteY62" fmla="*/ 47222 h 533051"/>
              <a:gd name="connsiteX63" fmla="*/ 418574 w 607646"/>
              <a:gd name="connsiteY63" fmla="*/ 59476 h 533051"/>
              <a:gd name="connsiteX64" fmla="*/ 448192 w 607646"/>
              <a:gd name="connsiteY64" fmla="*/ 89162 h 533051"/>
              <a:gd name="connsiteX65" fmla="*/ 448192 w 607646"/>
              <a:gd name="connsiteY65" fmla="*/ 148533 h 533051"/>
              <a:gd name="connsiteX66" fmla="*/ 438460 w 607646"/>
              <a:gd name="connsiteY66" fmla="*/ 158252 h 533051"/>
              <a:gd name="connsiteX67" fmla="*/ 451789 w 607646"/>
              <a:gd name="connsiteY67" fmla="*/ 190684 h 533051"/>
              <a:gd name="connsiteX68" fmla="*/ 465752 w 607646"/>
              <a:gd name="connsiteY68" fmla="*/ 190684 h 533051"/>
              <a:gd name="connsiteX69" fmla="*/ 497909 w 607646"/>
              <a:gd name="connsiteY69" fmla="*/ 205685 h 533051"/>
              <a:gd name="connsiteX70" fmla="*/ 450837 w 607646"/>
              <a:gd name="connsiteY70" fmla="*/ 218257 h 533051"/>
              <a:gd name="connsiteX71" fmla="*/ 419420 w 607646"/>
              <a:gd name="connsiteY71" fmla="*/ 249739 h 533051"/>
              <a:gd name="connsiteX72" fmla="*/ 419208 w 607646"/>
              <a:gd name="connsiteY72" fmla="*/ 250372 h 533051"/>
              <a:gd name="connsiteX73" fmla="*/ 403764 w 607646"/>
              <a:gd name="connsiteY73" fmla="*/ 314603 h 533051"/>
              <a:gd name="connsiteX74" fmla="*/ 283598 w 607646"/>
              <a:gd name="connsiteY74" fmla="*/ 434613 h 533051"/>
              <a:gd name="connsiteX75" fmla="*/ 264134 w 607646"/>
              <a:gd name="connsiteY75" fmla="*/ 481518 h 533051"/>
              <a:gd name="connsiteX76" fmla="*/ 269317 w 607646"/>
              <a:gd name="connsiteY76" fmla="*/ 507083 h 533051"/>
              <a:gd name="connsiteX77" fmla="*/ 232929 w 607646"/>
              <a:gd name="connsiteY77" fmla="*/ 507083 h 533051"/>
              <a:gd name="connsiteX78" fmla="*/ 190828 w 607646"/>
              <a:gd name="connsiteY78" fmla="*/ 465143 h 533051"/>
              <a:gd name="connsiteX79" fmla="*/ 190828 w 607646"/>
              <a:gd name="connsiteY79" fmla="*/ 451304 h 533051"/>
              <a:gd name="connsiteX80" fmla="*/ 158459 w 607646"/>
              <a:gd name="connsiteY80" fmla="*/ 437888 h 533051"/>
              <a:gd name="connsiteX81" fmla="*/ 148622 w 607646"/>
              <a:gd name="connsiteY81" fmla="*/ 447712 h 533051"/>
              <a:gd name="connsiteX82" fmla="*/ 118897 w 607646"/>
              <a:gd name="connsiteY82" fmla="*/ 459967 h 533051"/>
              <a:gd name="connsiteX83" fmla="*/ 89173 w 607646"/>
              <a:gd name="connsiteY83" fmla="*/ 447712 h 533051"/>
              <a:gd name="connsiteX84" fmla="*/ 59554 w 607646"/>
              <a:gd name="connsiteY84" fmla="*/ 418027 h 533051"/>
              <a:gd name="connsiteX85" fmla="*/ 59554 w 607646"/>
              <a:gd name="connsiteY85" fmla="*/ 358656 h 533051"/>
              <a:gd name="connsiteX86" fmla="*/ 69286 w 607646"/>
              <a:gd name="connsiteY86" fmla="*/ 348831 h 533051"/>
              <a:gd name="connsiteX87" fmla="*/ 55958 w 607646"/>
              <a:gd name="connsiteY87" fmla="*/ 316505 h 533051"/>
              <a:gd name="connsiteX88" fmla="*/ 41995 w 607646"/>
              <a:gd name="connsiteY88" fmla="*/ 316505 h 533051"/>
              <a:gd name="connsiteX89" fmla="*/ 0 w 607646"/>
              <a:gd name="connsiteY89" fmla="*/ 274565 h 533051"/>
              <a:gd name="connsiteX90" fmla="*/ 0 w 607646"/>
              <a:gd name="connsiteY90" fmla="*/ 232625 h 533051"/>
              <a:gd name="connsiteX91" fmla="*/ 41995 w 607646"/>
              <a:gd name="connsiteY91" fmla="*/ 190684 h 533051"/>
              <a:gd name="connsiteX92" fmla="*/ 55958 w 607646"/>
              <a:gd name="connsiteY92" fmla="*/ 190684 h 533051"/>
              <a:gd name="connsiteX93" fmla="*/ 69286 w 607646"/>
              <a:gd name="connsiteY93" fmla="*/ 158252 h 533051"/>
              <a:gd name="connsiteX94" fmla="*/ 59554 w 607646"/>
              <a:gd name="connsiteY94" fmla="*/ 148533 h 533051"/>
              <a:gd name="connsiteX95" fmla="*/ 59554 w 607646"/>
              <a:gd name="connsiteY95" fmla="*/ 89162 h 533051"/>
              <a:gd name="connsiteX96" fmla="*/ 89173 w 607646"/>
              <a:gd name="connsiteY96" fmla="*/ 59476 h 533051"/>
              <a:gd name="connsiteX97" fmla="*/ 118897 w 607646"/>
              <a:gd name="connsiteY97" fmla="*/ 47222 h 533051"/>
              <a:gd name="connsiteX98" fmla="*/ 148622 w 607646"/>
              <a:gd name="connsiteY98" fmla="*/ 59476 h 533051"/>
              <a:gd name="connsiteX99" fmla="*/ 158459 w 607646"/>
              <a:gd name="connsiteY99" fmla="*/ 69301 h 533051"/>
              <a:gd name="connsiteX100" fmla="*/ 190828 w 607646"/>
              <a:gd name="connsiteY100" fmla="*/ 55885 h 533051"/>
              <a:gd name="connsiteX101" fmla="*/ 190828 w 607646"/>
              <a:gd name="connsiteY101" fmla="*/ 42045 h 533051"/>
              <a:gd name="connsiteX102" fmla="*/ 232929 w 607646"/>
              <a:gd name="connsiteY102" fmla="*/ 0 h 5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7646" h="533051">
                <a:moveTo>
                  <a:pt x="352921" y="457945"/>
                </a:moveTo>
                <a:cubicBezTo>
                  <a:pt x="349113" y="457945"/>
                  <a:pt x="345623" y="459423"/>
                  <a:pt x="342979" y="462170"/>
                </a:cubicBezTo>
                <a:cubicBezTo>
                  <a:pt x="340229" y="464811"/>
                  <a:pt x="338854" y="468297"/>
                  <a:pt x="338854" y="472100"/>
                </a:cubicBezTo>
                <a:cubicBezTo>
                  <a:pt x="338854" y="475797"/>
                  <a:pt x="340229" y="479389"/>
                  <a:pt x="342979" y="482029"/>
                </a:cubicBezTo>
                <a:cubicBezTo>
                  <a:pt x="345623" y="484670"/>
                  <a:pt x="349113" y="486149"/>
                  <a:pt x="352921" y="486149"/>
                </a:cubicBezTo>
                <a:cubicBezTo>
                  <a:pt x="356622" y="486149"/>
                  <a:pt x="360218" y="484670"/>
                  <a:pt x="362863" y="482029"/>
                </a:cubicBezTo>
                <a:cubicBezTo>
                  <a:pt x="365507" y="479389"/>
                  <a:pt x="366987" y="475797"/>
                  <a:pt x="366987" y="472100"/>
                </a:cubicBezTo>
                <a:cubicBezTo>
                  <a:pt x="366987" y="468297"/>
                  <a:pt x="365507" y="464811"/>
                  <a:pt x="362863" y="462170"/>
                </a:cubicBezTo>
                <a:cubicBezTo>
                  <a:pt x="360218" y="459423"/>
                  <a:pt x="356622" y="457945"/>
                  <a:pt x="352921" y="457945"/>
                </a:cubicBezTo>
                <a:close/>
                <a:moveTo>
                  <a:pt x="438485" y="375972"/>
                </a:moveTo>
                <a:cubicBezTo>
                  <a:pt x="435735" y="375972"/>
                  <a:pt x="432985" y="377134"/>
                  <a:pt x="431081" y="379141"/>
                </a:cubicBezTo>
                <a:lnTo>
                  <a:pt x="372699" y="437346"/>
                </a:lnTo>
                <a:cubicBezTo>
                  <a:pt x="370689" y="439353"/>
                  <a:pt x="369632" y="441994"/>
                  <a:pt x="369632" y="444846"/>
                </a:cubicBezTo>
                <a:cubicBezTo>
                  <a:pt x="369632" y="447698"/>
                  <a:pt x="370689" y="450339"/>
                  <a:pt x="372699" y="452346"/>
                </a:cubicBezTo>
                <a:cubicBezTo>
                  <a:pt x="374708" y="454353"/>
                  <a:pt x="377352" y="455409"/>
                  <a:pt x="380208" y="455409"/>
                </a:cubicBezTo>
                <a:cubicBezTo>
                  <a:pt x="382958" y="455409"/>
                  <a:pt x="385602" y="454353"/>
                  <a:pt x="387612" y="452346"/>
                </a:cubicBezTo>
                <a:lnTo>
                  <a:pt x="445994" y="394035"/>
                </a:lnTo>
                <a:cubicBezTo>
                  <a:pt x="448004" y="392028"/>
                  <a:pt x="449062" y="389387"/>
                  <a:pt x="449062" y="386535"/>
                </a:cubicBezTo>
                <a:cubicBezTo>
                  <a:pt x="449062" y="383789"/>
                  <a:pt x="448004" y="381148"/>
                  <a:pt x="445994" y="379141"/>
                </a:cubicBezTo>
                <a:cubicBezTo>
                  <a:pt x="443985" y="377134"/>
                  <a:pt x="441341" y="375972"/>
                  <a:pt x="438485" y="375972"/>
                </a:cubicBezTo>
                <a:close/>
                <a:moveTo>
                  <a:pt x="534943" y="217624"/>
                </a:moveTo>
                <a:cubicBezTo>
                  <a:pt x="542136" y="217624"/>
                  <a:pt x="548905" y="220371"/>
                  <a:pt x="553981" y="225547"/>
                </a:cubicBezTo>
                <a:lnTo>
                  <a:pt x="554404" y="225969"/>
                </a:lnTo>
                <a:cubicBezTo>
                  <a:pt x="555779" y="227237"/>
                  <a:pt x="556520" y="229033"/>
                  <a:pt x="556520" y="230934"/>
                </a:cubicBezTo>
                <a:cubicBezTo>
                  <a:pt x="556520" y="232836"/>
                  <a:pt x="555779" y="234632"/>
                  <a:pt x="554510" y="235899"/>
                </a:cubicBezTo>
                <a:lnTo>
                  <a:pt x="524050" y="266322"/>
                </a:lnTo>
                <a:cubicBezTo>
                  <a:pt x="519396" y="270970"/>
                  <a:pt x="516752" y="277203"/>
                  <a:pt x="516752" y="283752"/>
                </a:cubicBezTo>
                <a:cubicBezTo>
                  <a:pt x="516752" y="290301"/>
                  <a:pt x="519396" y="296534"/>
                  <a:pt x="524050" y="301182"/>
                </a:cubicBezTo>
                <a:cubicBezTo>
                  <a:pt x="528703" y="305830"/>
                  <a:pt x="534838" y="308365"/>
                  <a:pt x="541501" y="308365"/>
                </a:cubicBezTo>
                <a:cubicBezTo>
                  <a:pt x="548058" y="308365"/>
                  <a:pt x="554299" y="305830"/>
                  <a:pt x="558952" y="301182"/>
                </a:cubicBezTo>
                <a:lnTo>
                  <a:pt x="589413" y="270759"/>
                </a:lnTo>
                <a:cubicBezTo>
                  <a:pt x="590682" y="269491"/>
                  <a:pt x="592480" y="268752"/>
                  <a:pt x="594384" y="268752"/>
                </a:cubicBezTo>
                <a:cubicBezTo>
                  <a:pt x="596288" y="268752"/>
                  <a:pt x="597980" y="269491"/>
                  <a:pt x="599355" y="270759"/>
                </a:cubicBezTo>
                <a:lnTo>
                  <a:pt x="599778" y="271181"/>
                </a:lnTo>
                <a:cubicBezTo>
                  <a:pt x="606547" y="277942"/>
                  <a:pt x="609191" y="287977"/>
                  <a:pt x="606758" y="297168"/>
                </a:cubicBezTo>
                <a:lnTo>
                  <a:pt x="590047" y="359704"/>
                </a:lnTo>
                <a:cubicBezTo>
                  <a:pt x="587509" y="368894"/>
                  <a:pt x="580211" y="376183"/>
                  <a:pt x="571010" y="378612"/>
                </a:cubicBezTo>
                <a:cubicBezTo>
                  <a:pt x="570904" y="378718"/>
                  <a:pt x="570904" y="378718"/>
                  <a:pt x="570798" y="378718"/>
                </a:cubicBezTo>
                <a:lnTo>
                  <a:pt x="501627" y="395303"/>
                </a:lnTo>
                <a:lnTo>
                  <a:pt x="377987" y="518790"/>
                </a:lnTo>
                <a:cubicBezTo>
                  <a:pt x="368785" y="527981"/>
                  <a:pt x="356517" y="533051"/>
                  <a:pt x="343507" y="533051"/>
                </a:cubicBezTo>
                <a:cubicBezTo>
                  <a:pt x="330498" y="533051"/>
                  <a:pt x="318229" y="527981"/>
                  <a:pt x="309028" y="518790"/>
                </a:cubicBezTo>
                <a:lnTo>
                  <a:pt x="306066" y="515833"/>
                </a:lnTo>
                <a:cubicBezTo>
                  <a:pt x="296865" y="506642"/>
                  <a:pt x="291788" y="494494"/>
                  <a:pt x="291788" y="481501"/>
                </a:cubicBezTo>
                <a:cubicBezTo>
                  <a:pt x="291788" y="468402"/>
                  <a:pt x="296865" y="456254"/>
                  <a:pt x="306066" y="447064"/>
                </a:cubicBezTo>
                <a:lnTo>
                  <a:pt x="429707" y="323576"/>
                </a:lnTo>
                <a:lnTo>
                  <a:pt x="446418" y="254491"/>
                </a:lnTo>
                <a:cubicBezTo>
                  <a:pt x="446418" y="254385"/>
                  <a:pt x="446418" y="254385"/>
                  <a:pt x="446418" y="254280"/>
                </a:cubicBezTo>
                <a:cubicBezTo>
                  <a:pt x="448956" y="245089"/>
                  <a:pt x="456254" y="237801"/>
                  <a:pt x="465455" y="235265"/>
                </a:cubicBezTo>
                <a:lnTo>
                  <a:pt x="527963" y="218575"/>
                </a:lnTo>
                <a:cubicBezTo>
                  <a:pt x="530290" y="217941"/>
                  <a:pt x="532617" y="217624"/>
                  <a:pt x="534943" y="217624"/>
                </a:cubicBezTo>
                <a:close/>
                <a:moveTo>
                  <a:pt x="253873" y="140927"/>
                </a:moveTo>
                <a:cubicBezTo>
                  <a:pt x="191674" y="140927"/>
                  <a:pt x="141005" y="191424"/>
                  <a:pt x="141005" y="253542"/>
                </a:cubicBezTo>
                <a:cubicBezTo>
                  <a:pt x="141005" y="315765"/>
                  <a:pt x="191674" y="366262"/>
                  <a:pt x="253873" y="366262"/>
                </a:cubicBezTo>
                <a:cubicBezTo>
                  <a:pt x="316072" y="366262"/>
                  <a:pt x="366741" y="315765"/>
                  <a:pt x="366741" y="253542"/>
                </a:cubicBezTo>
                <a:cubicBezTo>
                  <a:pt x="366741" y="191424"/>
                  <a:pt x="316072" y="140927"/>
                  <a:pt x="253873" y="140927"/>
                </a:cubicBezTo>
                <a:close/>
                <a:moveTo>
                  <a:pt x="232929" y="0"/>
                </a:moveTo>
                <a:lnTo>
                  <a:pt x="274818" y="0"/>
                </a:lnTo>
                <a:cubicBezTo>
                  <a:pt x="298090" y="0"/>
                  <a:pt x="316918" y="18910"/>
                  <a:pt x="316918" y="42045"/>
                </a:cubicBezTo>
                <a:lnTo>
                  <a:pt x="316918" y="55885"/>
                </a:lnTo>
                <a:cubicBezTo>
                  <a:pt x="328025" y="59371"/>
                  <a:pt x="338921" y="63913"/>
                  <a:pt x="349287" y="69301"/>
                </a:cubicBezTo>
                <a:lnTo>
                  <a:pt x="359125" y="59476"/>
                </a:lnTo>
                <a:cubicBezTo>
                  <a:pt x="367058" y="51553"/>
                  <a:pt x="377637" y="47222"/>
                  <a:pt x="388849" y="47222"/>
                </a:cubicBezTo>
                <a:cubicBezTo>
                  <a:pt x="400062" y="47222"/>
                  <a:pt x="410640" y="51553"/>
                  <a:pt x="418574" y="59476"/>
                </a:cubicBezTo>
                <a:lnTo>
                  <a:pt x="448192" y="89162"/>
                </a:lnTo>
                <a:cubicBezTo>
                  <a:pt x="464588" y="105536"/>
                  <a:pt x="464588" y="132158"/>
                  <a:pt x="448192" y="148533"/>
                </a:cubicBezTo>
                <a:lnTo>
                  <a:pt x="438460" y="158252"/>
                </a:lnTo>
                <a:cubicBezTo>
                  <a:pt x="443749" y="168710"/>
                  <a:pt x="448298" y="179486"/>
                  <a:pt x="451789" y="190684"/>
                </a:cubicBezTo>
                <a:lnTo>
                  <a:pt x="465752" y="190684"/>
                </a:lnTo>
                <a:cubicBezTo>
                  <a:pt x="478657" y="190684"/>
                  <a:pt x="490187" y="196494"/>
                  <a:pt x="497909" y="205685"/>
                </a:cubicBezTo>
                <a:lnTo>
                  <a:pt x="450837" y="218257"/>
                </a:lnTo>
                <a:cubicBezTo>
                  <a:pt x="435604" y="222377"/>
                  <a:pt x="423440" y="234420"/>
                  <a:pt x="419420" y="249739"/>
                </a:cubicBezTo>
                <a:cubicBezTo>
                  <a:pt x="419314" y="249950"/>
                  <a:pt x="419314" y="250161"/>
                  <a:pt x="419208" y="250372"/>
                </a:cubicBezTo>
                <a:lnTo>
                  <a:pt x="403764" y="314603"/>
                </a:lnTo>
                <a:lnTo>
                  <a:pt x="283598" y="434613"/>
                </a:lnTo>
                <a:cubicBezTo>
                  <a:pt x="271010" y="447078"/>
                  <a:pt x="264134" y="463770"/>
                  <a:pt x="264134" y="481518"/>
                </a:cubicBezTo>
                <a:cubicBezTo>
                  <a:pt x="264134" y="490392"/>
                  <a:pt x="265932" y="499160"/>
                  <a:pt x="269317" y="507083"/>
                </a:cubicBezTo>
                <a:lnTo>
                  <a:pt x="232929" y="507083"/>
                </a:lnTo>
                <a:cubicBezTo>
                  <a:pt x="209657" y="507083"/>
                  <a:pt x="190828" y="488279"/>
                  <a:pt x="190828" y="465143"/>
                </a:cubicBezTo>
                <a:lnTo>
                  <a:pt x="190828" y="451304"/>
                </a:lnTo>
                <a:cubicBezTo>
                  <a:pt x="179721" y="447712"/>
                  <a:pt x="168826" y="443275"/>
                  <a:pt x="158459" y="437888"/>
                </a:cubicBezTo>
                <a:lnTo>
                  <a:pt x="148622" y="447712"/>
                </a:lnTo>
                <a:cubicBezTo>
                  <a:pt x="140688" y="455635"/>
                  <a:pt x="130110" y="459967"/>
                  <a:pt x="118897" y="459967"/>
                </a:cubicBezTo>
                <a:cubicBezTo>
                  <a:pt x="107685" y="459967"/>
                  <a:pt x="97107" y="455635"/>
                  <a:pt x="89173" y="447712"/>
                </a:cubicBezTo>
                <a:lnTo>
                  <a:pt x="59554" y="418027"/>
                </a:lnTo>
                <a:cubicBezTo>
                  <a:pt x="43158" y="401652"/>
                  <a:pt x="43158" y="375030"/>
                  <a:pt x="59554" y="358656"/>
                </a:cubicBezTo>
                <a:lnTo>
                  <a:pt x="69286" y="348831"/>
                </a:lnTo>
                <a:cubicBezTo>
                  <a:pt x="63997" y="338478"/>
                  <a:pt x="59449" y="327597"/>
                  <a:pt x="55958" y="316505"/>
                </a:cubicBezTo>
                <a:lnTo>
                  <a:pt x="41995" y="316505"/>
                </a:lnTo>
                <a:cubicBezTo>
                  <a:pt x="18829" y="316505"/>
                  <a:pt x="0" y="297700"/>
                  <a:pt x="0" y="274565"/>
                </a:cubicBezTo>
                <a:lnTo>
                  <a:pt x="0" y="232625"/>
                </a:lnTo>
                <a:cubicBezTo>
                  <a:pt x="0" y="209488"/>
                  <a:pt x="18829" y="190684"/>
                  <a:pt x="41995" y="190684"/>
                </a:cubicBezTo>
                <a:lnTo>
                  <a:pt x="55958" y="190684"/>
                </a:lnTo>
                <a:cubicBezTo>
                  <a:pt x="59449" y="179486"/>
                  <a:pt x="63997" y="168710"/>
                  <a:pt x="69286" y="158252"/>
                </a:cubicBezTo>
                <a:lnTo>
                  <a:pt x="59554" y="148533"/>
                </a:lnTo>
                <a:cubicBezTo>
                  <a:pt x="43158" y="132158"/>
                  <a:pt x="43158" y="105536"/>
                  <a:pt x="59554" y="89162"/>
                </a:cubicBezTo>
                <a:lnTo>
                  <a:pt x="89173" y="59476"/>
                </a:lnTo>
                <a:cubicBezTo>
                  <a:pt x="97107" y="51553"/>
                  <a:pt x="107685" y="47222"/>
                  <a:pt x="118897" y="47222"/>
                </a:cubicBezTo>
                <a:cubicBezTo>
                  <a:pt x="130110" y="47222"/>
                  <a:pt x="140688" y="51553"/>
                  <a:pt x="148622" y="59476"/>
                </a:cubicBezTo>
                <a:lnTo>
                  <a:pt x="158459" y="69301"/>
                </a:lnTo>
                <a:cubicBezTo>
                  <a:pt x="168826" y="63913"/>
                  <a:pt x="179721" y="59371"/>
                  <a:pt x="190828" y="55885"/>
                </a:cubicBezTo>
                <a:lnTo>
                  <a:pt x="190828" y="42045"/>
                </a:lnTo>
                <a:cubicBezTo>
                  <a:pt x="190828" y="18910"/>
                  <a:pt x="209657" y="0"/>
                  <a:pt x="2329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52" name="problem_150189"/>
          <p:cNvSpPr>
            <a:spLocks noChangeAspect="1"/>
          </p:cNvSpPr>
          <p:nvPr/>
        </p:nvSpPr>
        <p:spPr bwMode="auto">
          <a:xfrm>
            <a:off x="3831298" y="1540469"/>
            <a:ext cx="561071" cy="609685"/>
          </a:xfrm>
          <a:custGeom>
            <a:avLst/>
            <a:gdLst>
              <a:gd name="connsiteX0" fmla="*/ 104124 w 559626"/>
              <a:gd name="connsiteY0" fmla="*/ 147816 h 608114"/>
              <a:gd name="connsiteX1" fmla="*/ 126259 w 559626"/>
              <a:gd name="connsiteY1" fmla="*/ 147816 h 608114"/>
              <a:gd name="connsiteX2" fmla="*/ 129039 w 559626"/>
              <a:gd name="connsiteY2" fmla="*/ 149402 h 608114"/>
              <a:gd name="connsiteX3" fmla="*/ 129138 w 559626"/>
              <a:gd name="connsiteY3" fmla="*/ 152673 h 608114"/>
              <a:gd name="connsiteX4" fmla="*/ 121098 w 559626"/>
              <a:gd name="connsiteY4" fmla="*/ 167342 h 608114"/>
              <a:gd name="connsiteX5" fmla="*/ 130130 w 559626"/>
              <a:gd name="connsiteY5" fmla="*/ 183795 h 608114"/>
              <a:gd name="connsiteX6" fmla="*/ 131123 w 559626"/>
              <a:gd name="connsiteY6" fmla="*/ 190238 h 608114"/>
              <a:gd name="connsiteX7" fmla="*/ 124473 w 559626"/>
              <a:gd name="connsiteY7" fmla="*/ 221262 h 608114"/>
              <a:gd name="connsiteX8" fmla="*/ 152464 w 559626"/>
              <a:gd name="connsiteY8" fmla="*/ 148213 h 608114"/>
              <a:gd name="connsiteX9" fmla="*/ 175691 w 559626"/>
              <a:gd name="connsiteY9" fmla="*/ 148213 h 608114"/>
              <a:gd name="connsiteX10" fmla="*/ 229192 w 559626"/>
              <a:gd name="connsiteY10" fmla="*/ 201339 h 608114"/>
              <a:gd name="connsiteX11" fmla="*/ 229986 w 559626"/>
              <a:gd name="connsiteY11" fmla="*/ 367161 h 608114"/>
              <a:gd name="connsiteX12" fmla="*/ 207553 w 559626"/>
              <a:gd name="connsiteY12" fmla="*/ 389859 h 608114"/>
              <a:gd name="connsiteX13" fmla="*/ 207355 w 559626"/>
              <a:gd name="connsiteY13" fmla="*/ 389859 h 608114"/>
              <a:gd name="connsiteX14" fmla="*/ 184823 w 559626"/>
              <a:gd name="connsiteY14" fmla="*/ 367360 h 608114"/>
              <a:gd name="connsiteX15" fmla="*/ 183929 w 559626"/>
              <a:gd name="connsiteY15" fmla="*/ 201537 h 608114"/>
              <a:gd name="connsiteX16" fmla="*/ 184029 w 559626"/>
              <a:gd name="connsiteY16" fmla="*/ 200645 h 608114"/>
              <a:gd name="connsiteX17" fmla="*/ 179264 w 559626"/>
              <a:gd name="connsiteY17" fmla="*/ 195888 h 608114"/>
              <a:gd name="connsiteX18" fmla="*/ 174500 w 559626"/>
              <a:gd name="connsiteY18" fmla="*/ 200645 h 608114"/>
              <a:gd name="connsiteX19" fmla="*/ 174996 w 559626"/>
              <a:gd name="connsiteY19" fmla="*/ 581055 h 608114"/>
              <a:gd name="connsiteX20" fmla="*/ 147898 w 559626"/>
              <a:gd name="connsiteY20" fmla="*/ 608114 h 608114"/>
              <a:gd name="connsiteX21" fmla="*/ 120701 w 559626"/>
              <a:gd name="connsiteY21" fmla="*/ 581055 h 608114"/>
              <a:gd name="connsiteX22" fmla="*/ 120701 w 559626"/>
              <a:gd name="connsiteY22" fmla="*/ 370333 h 608114"/>
              <a:gd name="connsiteX23" fmla="*/ 114844 w 559626"/>
              <a:gd name="connsiteY23" fmla="*/ 364485 h 608114"/>
              <a:gd name="connsiteX24" fmla="*/ 108988 w 559626"/>
              <a:gd name="connsiteY24" fmla="*/ 370333 h 608114"/>
              <a:gd name="connsiteX25" fmla="*/ 108988 w 559626"/>
              <a:gd name="connsiteY25" fmla="*/ 581055 h 608114"/>
              <a:gd name="connsiteX26" fmla="*/ 81890 w 559626"/>
              <a:gd name="connsiteY26" fmla="*/ 608114 h 608114"/>
              <a:gd name="connsiteX27" fmla="*/ 54792 w 559626"/>
              <a:gd name="connsiteY27" fmla="*/ 581055 h 608114"/>
              <a:gd name="connsiteX28" fmla="*/ 54792 w 559626"/>
              <a:gd name="connsiteY28" fmla="*/ 201637 h 608114"/>
              <a:gd name="connsiteX29" fmla="*/ 50425 w 559626"/>
              <a:gd name="connsiteY29" fmla="*/ 197275 h 608114"/>
              <a:gd name="connsiteX30" fmla="*/ 46057 w 559626"/>
              <a:gd name="connsiteY30" fmla="*/ 201537 h 608114"/>
              <a:gd name="connsiteX31" fmla="*/ 45164 w 559626"/>
              <a:gd name="connsiteY31" fmla="*/ 367360 h 608114"/>
              <a:gd name="connsiteX32" fmla="*/ 22632 w 559626"/>
              <a:gd name="connsiteY32" fmla="*/ 389859 h 608114"/>
              <a:gd name="connsiteX33" fmla="*/ 22433 w 559626"/>
              <a:gd name="connsiteY33" fmla="*/ 389859 h 608114"/>
              <a:gd name="connsiteX34" fmla="*/ 1 w 559626"/>
              <a:gd name="connsiteY34" fmla="*/ 367161 h 608114"/>
              <a:gd name="connsiteX35" fmla="*/ 795 w 559626"/>
              <a:gd name="connsiteY35" fmla="*/ 201339 h 608114"/>
              <a:gd name="connsiteX36" fmla="*/ 54296 w 559626"/>
              <a:gd name="connsiteY36" fmla="*/ 148213 h 608114"/>
              <a:gd name="connsiteX37" fmla="*/ 77225 w 559626"/>
              <a:gd name="connsiteY37" fmla="*/ 148213 h 608114"/>
              <a:gd name="connsiteX38" fmla="*/ 105018 w 559626"/>
              <a:gd name="connsiteY38" fmla="*/ 221262 h 608114"/>
              <a:gd name="connsiteX39" fmla="*/ 99261 w 559626"/>
              <a:gd name="connsiteY39" fmla="*/ 190139 h 608114"/>
              <a:gd name="connsiteX40" fmla="*/ 100154 w 559626"/>
              <a:gd name="connsiteY40" fmla="*/ 183895 h 608114"/>
              <a:gd name="connsiteX41" fmla="*/ 109286 w 559626"/>
              <a:gd name="connsiteY41" fmla="*/ 167342 h 608114"/>
              <a:gd name="connsiteX42" fmla="*/ 101246 w 559626"/>
              <a:gd name="connsiteY42" fmla="*/ 152673 h 608114"/>
              <a:gd name="connsiteX43" fmla="*/ 101246 w 559626"/>
              <a:gd name="connsiteY43" fmla="*/ 149402 h 608114"/>
              <a:gd name="connsiteX44" fmla="*/ 104124 w 559626"/>
              <a:gd name="connsiteY44" fmla="*/ 147816 h 608114"/>
              <a:gd name="connsiteX45" fmla="*/ 478983 w 559626"/>
              <a:gd name="connsiteY45" fmla="*/ 93480 h 608114"/>
              <a:gd name="connsiteX46" fmla="*/ 546417 w 559626"/>
              <a:gd name="connsiteY46" fmla="*/ 93480 h 608114"/>
              <a:gd name="connsiteX47" fmla="*/ 559626 w 559626"/>
              <a:gd name="connsiteY47" fmla="*/ 106760 h 608114"/>
              <a:gd name="connsiteX48" fmla="*/ 546417 w 559626"/>
              <a:gd name="connsiteY48" fmla="*/ 119942 h 608114"/>
              <a:gd name="connsiteX49" fmla="*/ 478983 w 559626"/>
              <a:gd name="connsiteY49" fmla="*/ 119942 h 608114"/>
              <a:gd name="connsiteX50" fmla="*/ 465774 w 559626"/>
              <a:gd name="connsiteY50" fmla="*/ 106760 h 608114"/>
              <a:gd name="connsiteX51" fmla="*/ 478983 w 559626"/>
              <a:gd name="connsiteY51" fmla="*/ 93480 h 608114"/>
              <a:gd name="connsiteX52" fmla="*/ 309408 w 559626"/>
              <a:gd name="connsiteY52" fmla="*/ 78639 h 608114"/>
              <a:gd name="connsiteX53" fmla="*/ 325790 w 559626"/>
              <a:gd name="connsiteY53" fmla="*/ 83669 h 608114"/>
              <a:gd name="connsiteX54" fmla="*/ 328669 w 559626"/>
              <a:gd name="connsiteY54" fmla="*/ 115190 h 608114"/>
              <a:gd name="connsiteX55" fmla="*/ 302259 w 559626"/>
              <a:gd name="connsiteY55" fmla="*/ 146809 h 608114"/>
              <a:gd name="connsiteX56" fmla="*/ 351307 w 559626"/>
              <a:gd name="connsiteY56" fmla="*/ 152558 h 608114"/>
              <a:gd name="connsiteX57" fmla="*/ 454765 w 559626"/>
              <a:gd name="connsiteY57" fmla="*/ 152558 h 608114"/>
              <a:gd name="connsiteX58" fmla="*/ 507785 w 559626"/>
              <a:gd name="connsiteY58" fmla="*/ 205191 h 608114"/>
              <a:gd name="connsiteX59" fmla="*/ 508678 w 559626"/>
              <a:gd name="connsiteY59" fmla="*/ 369433 h 608114"/>
              <a:gd name="connsiteX60" fmla="*/ 486338 w 559626"/>
              <a:gd name="connsiteY60" fmla="*/ 391933 h 608114"/>
              <a:gd name="connsiteX61" fmla="*/ 486239 w 559626"/>
              <a:gd name="connsiteY61" fmla="*/ 391933 h 608114"/>
              <a:gd name="connsiteX62" fmla="*/ 463800 w 559626"/>
              <a:gd name="connsiteY62" fmla="*/ 369730 h 608114"/>
              <a:gd name="connsiteX63" fmla="*/ 463006 w 559626"/>
              <a:gd name="connsiteY63" fmla="*/ 205488 h 608114"/>
              <a:gd name="connsiteX64" fmla="*/ 463006 w 559626"/>
              <a:gd name="connsiteY64" fmla="*/ 205389 h 608114"/>
              <a:gd name="connsiteX65" fmla="*/ 458240 w 559626"/>
              <a:gd name="connsiteY65" fmla="*/ 200929 h 608114"/>
              <a:gd name="connsiteX66" fmla="*/ 453673 w 559626"/>
              <a:gd name="connsiteY66" fmla="*/ 205686 h 608114"/>
              <a:gd name="connsiteX67" fmla="*/ 454169 w 559626"/>
              <a:gd name="connsiteY67" fmla="*/ 581253 h 608114"/>
              <a:gd name="connsiteX68" fmla="*/ 427262 w 559626"/>
              <a:gd name="connsiteY68" fmla="*/ 608114 h 608114"/>
              <a:gd name="connsiteX69" fmla="*/ 400355 w 559626"/>
              <a:gd name="connsiteY69" fmla="*/ 581253 h 608114"/>
              <a:gd name="connsiteX70" fmla="*/ 400355 w 559626"/>
              <a:gd name="connsiteY70" fmla="*/ 372605 h 608114"/>
              <a:gd name="connsiteX71" fmla="*/ 394597 w 559626"/>
              <a:gd name="connsiteY71" fmla="*/ 366856 h 608114"/>
              <a:gd name="connsiteX72" fmla="*/ 388739 w 559626"/>
              <a:gd name="connsiteY72" fmla="*/ 372605 h 608114"/>
              <a:gd name="connsiteX73" fmla="*/ 388739 w 559626"/>
              <a:gd name="connsiteY73" fmla="*/ 581253 h 608114"/>
              <a:gd name="connsiteX74" fmla="*/ 361931 w 559626"/>
              <a:gd name="connsiteY74" fmla="*/ 608114 h 608114"/>
              <a:gd name="connsiteX75" fmla="*/ 335024 w 559626"/>
              <a:gd name="connsiteY75" fmla="*/ 581253 h 608114"/>
              <a:gd name="connsiteX76" fmla="*/ 335024 w 559626"/>
              <a:gd name="connsiteY76" fmla="*/ 195675 h 608114"/>
              <a:gd name="connsiteX77" fmla="*/ 255991 w 559626"/>
              <a:gd name="connsiteY77" fmla="*/ 186457 h 608114"/>
              <a:gd name="connsiteX78" fmla="*/ 237821 w 559626"/>
              <a:gd name="connsiteY78" fmla="*/ 172580 h 608114"/>
              <a:gd name="connsiteX79" fmla="*/ 241396 w 559626"/>
              <a:gd name="connsiteY79" fmla="*/ 149981 h 608114"/>
              <a:gd name="connsiteX80" fmla="*/ 294217 w 559626"/>
              <a:gd name="connsiteY80" fmla="*/ 86544 h 608114"/>
              <a:gd name="connsiteX81" fmla="*/ 309408 w 559626"/>
              <a:gd name="connsiteY81" fmla="*/ 78639 h 608114"/>
              <a:gd name="connsiteX82" fmla="*/ 394856 w 559626"/>
              <a:gd name="connsiteY82" fmla="*/ 39639 h 608114"/>
              <a:gd name="connsiteX83" fmla="*/ 441288 w 559626"/>
              <a:gd name="connsiteY83" fmla="*/ 85965 h 608114"/>
              <a:gd name="connsiteX84" fmla="*/ 394856 w 559626"/>
              <a:gd name="connsiteY84" fmla="*/ 132291 h 608114"/>
              <a:gd name="connsiteX85" fmla="*/ 348424 w 559626"/>
              <a:gd name="connsiteY85" fmla="*/ 85965 h 608114"/>
              <a:gd name="connsiteX86" fmla="*/ 394856 w 559626"/>
              <a:gd name="connsiteY86" fmla="*/ 39639 h 608114"/>
              <a:gd name="connsiteX87" fmla="*/ 115135 w 559626"/>
              <a:gd name="connsiteY87" fmla="*/ 39639 h 608114"/>
              <a:gd name="connsiteX88" fmla="*/ 161991 w 559626"/>
              <a:gd name="connsiteY88" fmla="*/ 86424 h 608114"/>
              <a:gd name="connsiteX89" fmla="*/ 115135 w 559626"/>
              <a:gd name="connsiteY89" fmla="*/ 133209 h 608114"/>
              <a:gd name="connsiteX90" fmla="*/ 68279 w 559626"/>
              <a:gd name="connsiteY90" fmla="*/ 86424 h 608114"/>
              <a:gd name="connsiteX91" fmla="*/ 115135 w 559626"/>
              <a:gd name="connsiteY91" fmla="*/ 39639 h 608114"/>
              <a:gd name="connsiteX92" fmla="*/ 517295 w 559626"/>
              <a:gd name="connsiteY92" fmla="*/ 3864 h 608114"/>
              <a:gd name="connsiteX93" fmla="*/ 535950 w 559626"/>
              <a:gd name="connsiteY93" fmla="*/ 3864 h 608114"/>
              <a:gd name="connsiteX94" fmla="*/ 535950 w 559626"/>
              <a:gd name="connsiteY94" fmla="*/ 22596 h 608114"/>
              <a:gd name="connsiteX95" fmla="*/ 488419 w 559626"/>
              <a:gd name="connsiteY95" fmla="*/ 70069 h 608114"/>
              <a:gd name="connsiteX96" fmla="*/ 478992 w 559626"/>
              <a:gd name="connsiteY96" fmla="*/ 73934 h 608114"/>
              <a:gd name="connsiteX97" fmla="*/ 469664 w 559626"/>
              <a:gd name="connsiteY97" fmla="*/ 70069 h 608114"/>
              <a:gd name="connsiteX98" fmla="*/ 469664 w 559626"/>
              <a:gd name="connsiteY98" fmla="*/ 51436 h 60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626" h="608114">
                <a:moveTo>
                  <a:pt x="104124" y="147816"/>
                </a:moveTo>
                <a:lnTo>
                  <a:pt x="126259" y="147816"/>
                </a:lnTo>
                <a:cubicBezTo>
                  <a:pt x="127450" y="147816"/>
                  <a:pt x="128443" y="148411"/>
                  <a:pt x="129039" y="149402"/>
                </a:cubicBezTo>
                <a:cubicBezTo>
                  <a:pt x="129634" y="150393"/>
                  <a:pt x="129733" y="151682"/>
                  <a:pt x="129138" y="152673"/>
                </a:cubicBezTo>
                <a:lnTo>
                  <a:pt x="121098" y="167342"/>
                </a:lnTo>
                <a:lnTo>
                  <a:pt x="130130" y="183795"/>
                </a:lnTo>
                <a:cubicBezTo>
                  <a:pt x="131222" y="185778"/>
                  <a:pt x="131520" y="188058"/>
                  <a:pt x="131123" y="190238"/>
                </a:cubicBezTo>
                <a:lnTo>
                  <a:pt x="124473" y="221262"/>
                </a:lnTo>
                <a:lnTo>
                  <a:pt x="152464" y="148213"/>
                </a:lnTo>
                <a:lnTo>
                  <a:pt x="175691" y="148213"/>
                </a:lnTo>
                <a:cubicBezTo>
                  <a:pt x="205072" y="148213"/>
                  <a:pt x="228993" y="172001"/>
                  <a:pt x="229192" y="201339"/>
                </a:cubicBezTo>
                <a:lnTo>
                  <a:pt x="229986" y="367161"/>
                </a:lnTo>
                <a:cubicBezTo>
                  <a:pt x="230085" y="379650"/>
                  <a:pt x="219961" y="389760"/>
                  <a:pt x="207553" y="389859"/>
                </a:cubicBezTo>
                <a:lnTo>
                  <a:pt x="207355" y="389859"/>
                </a:lnTo>
                <a:cubicBezTo>
                  <a:pt x="194947" y="389859"/>
                  <a:pt x="184823" y="379848"/>
                  <a:pt x="184823" y="367360"/>
                </a:cubicBezTo>
                <a:lnTo>
                  <a:pt x="183929" y="201537"/>
                </a:lnTo>
                <a:cubicBezTo>
                  <a:pt x="184029" y="201240"/>
                  <a:pt x="184029" y="200943"/>
                  <a:pt x="184029" y="200645"/>
                </a:cubicBezTo>
                <a:cubicBezTo>
                  <a:pt x="184029" y="197969"/>
                  <a:pt x="181845" y="195888"/>
                  <a:pt x="179264" y="195888"/>
                </a:cubicBezTo>
                <a:cubicBezTo>
                  <a:pt x="176584" y="195888"/>
                  <a:pt x="174500" y="197969"/>
                  <a:pt x="174500" y="200645"/>
                </a:cubicBezTo>
                <a:lnTo>
                  <a:pt x="174996" y="581055"/>
                </a:lnTo>
                <a:cubicBezTo>
                  <a:pt x="174996" y="596022"/>
                  <a:pt x="162886" y="608114"/>
                  <a:pt x="147898" y="608114"/>
                </a:cubicBezTo>
                <a:cubicBezTo>
                  <a:pt x="132910" y="608114"/>
                  <a:pt x="120701" y="596022"/>
                  <a:pt x="120701" y="581055"/>
                </a:cubicBezTo>
                <a:lnTo>
                  <a:pt x="120701" y="370333"/>
                </a:lnTo>
                <a:cubicBezTo>
                  <a:pt x="120701" y="367161"/>
                  <a:pt x="118120" y="364485"/>
                  <a:pt x="114844" y="364485"/>
                </a:cubicBezTo>
                <a:cubicBezTo>
                  <a:pt x="111668" y="364485"/>
                  <a:pt x="108988" y="367161"/>
                  <a:pt x="108988" y="370333"/>
                </a:cubicBezTo>
                <a:lnTo>
                  <a:pt x="108988" y="581055"/>
                </a:lnTo>
                <a:cubicBezTo>
                  <a:pt x="108988" y="596022"/>
                  <a:pt x="96878" y="608114"/>
                  <a:pt x="81890" y="608114"/>
                </a:cubicBezTo>
                <a:cubicBezTo>
                  <a:pt x="66902" y="608114"/>
                  <a:pt x="54792" y="596022"/>
                  <a:pt x="54792" y="581055"/>
                </a:cubicBezTo>
                <a:lnTo>
                  <a:pt x="54792" y="201637"/>
                </a:lnTo>
                <a:cubicBezTo>
                  <a:pt x="54792" y="199159"/>
                  <a:pt x="52807" y="197275"/>
                  <a:pt x="50425" y="197275"/>
                </a:cubicBezTo>
                <a:cubicBezTo>
                  <a:pt x="48042" y="197176"/>
                  <a:pt x="46057" y="199159"/>
                  <a:pt x="46057" y="201537"/>
                </a:cubicBezTo>
                <a:lnTo>
                  <a:pt x="45164" y="367360"/>
                </a:lnTo>
                <a:cubicBezTo>
                  <a:pt x="45164" y="379848"/>
                  <a:pt x="35039" y="389859"/>
                  <a:pt x="22632" y="389859"/>
                </a:cubicBezTo>
                <a:lnTo>
                  <a:pt x="22433" y="389859"/>
                </a:lnTo>
                <a:cubicBezTo>
                  <a:pt x="10026" y="389760"/>
                  <a:pt x="-99" y="379650"/>
                  <a:pt x="1" y="367161"/>
                </a:cubicBezTo>
                <a:lnTo>
                  <a:pt x="795" y="201339"/>
                </a:lnTo>
                <a:cubicBezTo>
                  <a:pt x="993" y="172001"/>
                  <a:pt x="24915" y="148213"/>
                  <a:pt x="54296" y="148213"/>
                </a:cubicBezTo>
                <a:lnTo>
                  <a:pt x="77225" y="148213"/>
                </a:lnTo>
                <a:lnTo>
                  <a:pt x="105018" y="221262"/>
                </a:lnTo>
                <a:lnTo>
                  <a:pt x="99261" y="190139"/>
                </a:lnTo>
                <a:cubicBezTo>
                  <a:pt x="98764" y="187958"/>
                  <a:pt x="99161" y="185778"/>
                  <a:pt x="100154" y="183895"/>
                </a:cubicBezTo>
                <a:lnTo>
                  <a:pt x="109286" y="167342"/>
                </a:lnTo>
                <a:lnTo>
                  <a:pt x="101246" y="152673"/>
                </a:lnTo>
                <a:cubicBezTo>
                  <a:pt x="100650" y="151682"/>
                  <a:pt x="100650" y="150393"/>
                  <a:pt x="101246" y="149402"/>
                </a:cubicBezTo>
                <a:cubicBezTo>
                  <a:pt x="101841" y="148411"/>
                  <a:pt x="102933" y="147816"/>
                  <a:pt x="104124" y="147816"/>
                </a:cubicBezTo>
                <a:close/>
                <a:moveTo>
                  <a:pt x="478983" y="93480"/>
                </a:moveTo>
                <a:lnTo>
                  <a:pt x="546417" y="93480"/>
                </a:lnTo>
                <a:cubicBezTo>
                  <a:pt x="553767" y="93480"/>
                  <a:pt x="559626" y="99426"/>
                  <a:pt x="559626" y="106760"/>
                </a:cubicBezTo>
                <a:cubicBezTo>
                  <a:pt x="559626" y="113995"/>
                  <a:pt x="553767" y="119942"/>
                  <a:pt x="546417" y="119942"/>
                </a:cubicBezTo>
                <a:lnTo>
                  <a:pt x="478983" y="119942"/>
                </a:lnTo>
                <a:cubicBezTo>
                  <a:pt x="471733" y="119942"/>
                  <a:pt x="465774" y="113995"/>
                  <a:pt x="465774" y="106760"/>
                </a:cubicBezTo>
                <a:cubicBezTo>
                  <a:pt x="465774" y="99426"/>
                  <a:pt x="471733" y="93480"/>
                  <a:pt x="478983" y="93480"/>
                </a:cubicBezTo>
                <a:close/>
                <a:moveTo>
                  <a:pt x="309408" y="78639"/>
                </a:moveTo>
                <a:cubicBezTo>
                  <a:pt x="315117" y="78119"/>
                  <a:pt x="321025" y="79754"/>
                  <a:pt x="325790" y="83669"/>
                </a:cubicBezTo>
                <a:cubicBezTo>
                  <a:pt x="335222" y="91599"/>
                  <a:pt x="336513" y="105674"/>
                  <a:pt x="328669" y="115190"/>
                </a:cubicBezTo>
                <a:lnTo>
                  <a:pt x="302259" y="146809"/>
                </a:lnTo>
                <a:lnTo>
                  <a:pt x="351307" y="152558"/>
                </a:lnTo>
                <a:lnTo>
                  <a:pt x="454765" y="152558"/>
                </a:lnTo>
                <a:cubicBezTo>
                  <a:pt x="483856" y="152558"/>
                  <a:pt x="507685" y="176149"/>
                  <a:pt x="507785" y="205191"/>
                </a:cubicBezTo>
                <a:lnTo>
                  <a:pt x="508678" y="369433"/>
                </a:lnTo>
                <a:cubicBezTo>
                  <a:pt x="508678" y="381823"/>
                  <a:pt x="498749" y="391834"/>
                  <a:pt x="486338" y="391933"/>
                </a:cubicBezTo>
                <a:lnTo>
                  <a:pt x="486239" y="391933"/>
                </a:lnTo>
                <a:cubicBezTo>
                  <a:pt x="473928" y="391933"/>
                  <a:pt x="463899" y="382021"/>
                  <a:pt x="463800" y="369730"/>
                </a:cubicBezTo>
                <a:lnTo>
                  <a:pt x="463006" y="205488"/>
                </a:lnTo>
                <a:lnTo>
                  <a:pt x="463006" y="205389"/>
                </a:lnTo>
                <a:cubicBezTo>
                  <a:pt x="462907" y="202911"/>
                  <a:pt x="460822" y="200929"/>
                  <a:pt x="458240" y="200929"/>
                </a:cubicBezTo>
                <a:cubicBezTo>
                  <a:pt x="455659" y="201028"/>
                  <a:pt x="453673" y="203109"/>
                  <a:pt x="453673" y="205686"/>
                </a:cubicBezTo>
                <a:lnTo>
                  <a:pt x="454169" y="581253"/>
                </a:lnTo>
                <a:cubicBezTo>
                  <a:pt x="454169" y="596121"/>
                  <a:pt x="442056" y="608114"/>
                  <a:pt x="427262" y="608114"/>
                </a:cubicBezTo>
                <a:cubicBezTo>
                  <a:pt x="412369" y="608114"/>
                  <a:pt x="400355" y="596121"/>
                  <a:pt x="400355" y="581253"/>
                </a:cubicBezTo>
                <a:lnTo>
                  <a:pt x="400355" y="372605"/>
                </a:lnTo>
                <a:cubicBezTo>
                  <a:pt x="400355" y="369433"/>
                  <a:pt x="397774" y="366856"/>
                  <a:pt x="394597" y="366856"/>
                </a:cubicBezTo>
                <a:cubicBezTo>
                  <a:pt x="391320" y="366856"/>
                  <a:pt x="388739" y="369433"/>
                  <a:pt x="388739" y="372605"/>
                </a:cubicBezTo>
                <a:lnTo>
                  <a:pt x="388739" y="581253"/>
                </a:lnTo>
                <a:cubicBezTo>
                  <a:pt x="388739" y="596121"/>
                  <a:pt x="376725" y="608114"/>
                  <a:pt x="361931" y="608114"/>
                </a:cubicBezTo>
                <a:cubicBezTo>
                  <a:pt x="347038" y="608114"/>
                  <a:pt x="335024" y="596121"/>
                  <a:pt x="335024" y="581253"/>
                </a:cubicBezTo>
                <a:lnTo>
                  <a:pt x="335024" y="195675"/>
                </a:lnTo>
                <a:lnTo>
                  <a:pt x="255991" y="186457"/>
                </a:lnTo>
                <a:cubicBezTo>
                  <a:pt x="247849" y="185565"/>
                  <a:pt x="240800" y="180213"/>
                  <a:pt x="237821" y="172580"/>
                </a:cubicBezTo>
                <a:cubicBezTo>
                  <a:pt x="234743" y="164948"/>
                  <a:pt x="236133" y="156226"/>
                  <a:pt x="241396" y="149981"/>
                </a:cubicBezTo>
                <a:lnTo>
                  <a:pt x="294217" y="86544"/>
                </a:lnTo>
                <a:cubicBezTo>
                  <a:pt x="298188" y="81836"/>
                  <a:pt x="303699" y="79159"/>
                  <a:pt x="309408" y="78639"/>
                </a:cubicBezTo>
                <a:close/>
                <a:moveTo>
                  <a:pt x="394856" y="39639"/>
                </a:moveTo>
                <a:cubicBezTo>
                  <a:pt x="420500" y="39639"/>
                  <a:pt x="441288" y="60380"/>
                  <a:pt x="441288" y="85965"/>
                </a:cubicBezTo>
                <a:cubicBezTo>
                  <a:pt x="441288" y="111550"/>
                  <a:pt x="420500" y="132291"/>
                  <a:pt x="394856" y="132291"/>
                </a:cubicBezTo>
                <a:cubicBezTo>
                  <a:pt x="369212" y="132291"/>
                  <a:pt x="348424" y="111550"/>
                  <a:pt x="348424" y="85965"/>
                </a:cubicBezTo>
                <a:cubicBezTo>
                  <a:pt x="348424" y="60380"/>
                  <a:pt x="369212" y="39639"/>
                  <a:pt x="394856" y="39639"/>
                </a:cubicBezTo>
                <a:close/>
                <a:moveTo>
                  <a:pt x="115135" y="39639"/>
                </a:moveTo>
                <a:cubicBezTo>
                  <a:pt x="141013" y="39639"/>
                  <a:pt x="161991" y="60585"/>
                  <a:pt x="161991" y="86424"/>
                </a:cubicBezTo>
                <a:cubicBezTo>
                  <a:pt x="161991" y="112263"/>
                  <a:pt x="141013" y="133209"/>
                  <a:pt x="115135" y="133209"/>
                </a:cubicBezTo>
                <a:cubicBezTo>
                  <a:pt x="89257" y="133209"/>
                  <a:pt x="68279" y="112263"/>
                  <a:pt x="68279" y="86424"/>
                </a:cubicBezTo>
                <a:cubicBezTo>
                  <a:pt x="68279" y="60585"/>
                  <a:pt x="89257" y="39639"/>
                  <a:pt x="115135" y="39639"/>
                </a:cubicBezTo>
                <a:close/>
                <a:moveTo>
                  <a:pt x="517295" y="3864"/>
                </a:moveTo>
                <a:cubicBezTo>
                  <a:pt x="522455" y="-1289"/>
                  <a:pt x="530790" y="-1289"/>
                  <a:pt x="535950" y="3864"/>
                </a:cubicBezTo>
                <a:cubicBezTo>
                  <a:pt x="541209" y="9018"/>
                  <a:pt x="541209" y="17442"/>
                  <a:pt x="535950" y="22596"/>
                </a:cubicBezTo>
                <a:lnTo>
                  <a:pt x="488419" y="70069"/>
                </a:lnTo>
                <a:cubicBezTo>
                  <a:pt x="485839" y="72645"/>
                  <a:pt x="482465" y="73934"/>
                  <a:pt x="478992" y="73934"/>
                </a:cubicBezTo>
                <a:cubicBezTo>
                  <a:pt x="475618" y="73934"/>
                  <a:pt x="472244" y="72645"/>
                  <a:pt x="469664" y="70069"/>
                </a:cubicBezTo>
                <a:cubicBezTo>
                  <a:pt x="464504" y="64915"/>
                  <a:pt x="464504" y="56590"/>
                  <a:pt x="469664" y="514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3" name="three-gears_74920"/>
          <p:cNvSpPr>
            <a:spLocks noChangeAspect="1"/>
          </p:cNvSpPr>
          <p:nvPr/>
        </p:nvSpPr>
        <p:spPr bwMode="auto">
          <a:xfrm>
            <a:off x="6269191" y="3809012"/>
            <a:ext cx="592038" cy="609685"/>
          </a:xfrm>
          <a:custGeom>
            <a:avLst/>
            <a:gdLst>
              <a:gd name="connsiteX0" fmla="*/ 204318 w 590797"/>
              <a:gd name="connsiteY0" fmla="*/ 320467 h 608406"/>
              <a:gd name="connsiteX1" fmla="*/ 131187 w 590797"/>
              <a:gd name="connsiteY1" fmla="*/ 393358 h 608406"/>
              <a:gd name="connsiteX2" fmla="*/ 204318 w 590797"/>
              <a:gd name="connsiteY2" fmla="*/ 466249 h 608406"/>
              <a:gd name="connsiteX3" fmla="*/ 277314 w 590797"/>
              <a:gd name="connsiteY3" fmla="*/ 393358 h 608406"/>
              <a:gd name="connsiteX4" fmla="*/ 204318 w 590797"/>
              <a:gd name="connsiteY4" fmla="*/ 320467 h 608406"/>
              <a:gd name="connsiteX5" fmla="*/ 532443 w 590797"/>
              <a:gd name="connsiteY5" fmla="*/ 180620 h 608406"/>
              <a:gd name="connsiteX6" fmla="*/ 512814 w 590797"/>
              <a:gd name="connsiteY6" fmla="*/ 202765 h 608406"/>
              <a:gd name="connsiteX7" fmla="*/ 534998 w 590797"/>
              <a:gd name="connsiteY7" fmla="*/ 222360 h 608406"/>
              <a:gd name="connsiteX8" fmla="*/ 554761 w 590797"/>
              <a:gd name="connsiteY8" fmla="*/ 200215 h 608406"/>
              <a:gd name="connsiteX9" fmla="*/ 532443 w 590797"/>
              <a:gd name="connsiteY9" fmla="*/ 180620 h 608406"/>
              <a:gd name="connsiteX10" fmla="*/ 173264 w 590797"/>
              <a:gd name="connsiteY10" fmla="*/ 178310 h 608406"/>
              <a:gd name="connsiteX11" fmla="*/ 235237 w 590797"/>
              <a:gd name="connsiteY11" fmla="*/ 178310 h 608406"/>
              <a:gd name="connsiteX12" fmla="*/ 251637 w 590797"/>
              <a:gd name="connsiteY12" fmla="*/ 191599 h 608406"/>
              <a:gd name="connsiteX13" fmla="*/ 259434 w 590797"/>
              <a:gd name="connsiteY13" fmla="*/ 229723 h 608406"/>
              <a:gd name="connsiteX14" fmla="*/ 266290 w 590797"/>
              <a:gd name="connsiteY14" fmla="*/ 232273 h 608406"/>
              <a:gd name="connsiteX15" fmla="*/ 312804 w 590797"/>
              <a:gd name="connsiteY15" fmla="*/ 259255 h 608406"/>
              <a:gd name="connsiteX16" fmla="*/ 318450 w 590797"/>
              <a:gd name="connsiteY16" fmla="*/ 263819 h 608406"/>
              <a:gd name="connsiteX17" fmla="*/ 355553 w 590797"/>
              <a:gd name="connsiteY17" fmla="*/ 251604 h 608406"/>
              <a:gd name="connsiteX18" fmla="*/ 360795 w 590797"/>
              <a:gd name="connsiteY18" fmla="*/ 250664 h 608406"/>
              <a:gd name="connsiteX19" fmla="*/ 375314 w 590797"/>
              <a:gd name="connsiteY19" fmla="*/ 259121 h 608406"/>
              <a:gd name="connsiteX20" fmla="*/ 406233 w 590797"/>
              <a:gd name="connsiteY20" fmla="*/ 312681 h 608406"/>
              <a:gd name="connsiteX21" fmla="*/ 402872 w 590797"/>
              <a:gd name="connsiteY21" fmla="*/ 333488 h 608406"/>
              <a:gd name="connsiteX22" fmla="*/ 373835 w 590797"/>
              <a:gd name="connsiteY22" fmla="*/ 359262 h 608406"/>
              <a:gd name="connsiteX23" fmla="*/ 374911 w 590797"/>
              <a:gd name="connsiteY23" fmla="*/ 366511 h 608406"/>
              <a:gd name="connsiteX24" fmla="*/ 377062 w 590797"/>
              <a:gd name="connsiteY24" fmla="*/ 393358 h 608406"/>
              <a:gd name="connsiteX25" fmla="*/ 374911 w 590797"/>
              <a:gd name="connsiteY25" fmla="*/ 420340 h 608406"/>
              <a:gd name="connsiteX26" fmla="*/ 373835 w 590797"/>
              <a:gd name="connsiteY26" fmla="*/ 427454 h 608406"/>
              <a:gd name="connsiteX27" fmla="*/ 402872 w 590797"/>
              <a:gd name="connsiteY27" fmla="*/ 453228 h 608406"/>
              <a:gd name="connsiteX28" fmla="*/ 406233 w 590797"/>
              <a:gd name="connsiteY28" fmla="*/ 474035 h 608406"/>
              <a:gd name="connsiteX29" fmla="*/ 375314 w 590797"/>
              <a:gd name="connsiteY29" fmla="*/ 527729 h 608406"/>
              <a:gd name="connsiteX30" fmla="*/ 360795 w 590797"/>
              <a:gd name="connsiteY30" fmla="*/ 536052 h 608406"/>
              <a:gd name="connsiteX31" fmla="*/ 355553 w 590797"/>
              <a:gd name="connsiteY31" fmla="*/ 535247 h 608406"/>
              <a:gd name="connsiteX32" fmla="*/ 318450 w 590797"/>
              <a:gd name="connsiteY32" fmla="*/ 522897 h 608406"/>
              <a:gd name="connsiteX33" fmla="*/ 312804 w 590797"/>
              <a:gd name="connsiteY33" fmla="*/ 527461 h 608406"/>
              <a:gd name="connsiteX34" fmla="*/ 266290 w 590797"/>
              <a:gd name="connsiteY34" fmla="*/ 554443 h 608406"/>
              <a:gd name="connsiteX35" fmla="*/ 259434 w 590797"/>
              <a:gd name="connsiteY35" fmla="*/ 556993 h 608406"/>
              <a:gd name="connsiteX36" fmla="*/ 251637 w 590797"/>
              <a:gd name="connsiteY36" fmla="*/ 595117 h 608406"/>
              <a:gd name="connsiteX37" fmla="*/ 235237 w 590797"/>
              <a:gd name="connsiteY37" fmla="*/ 608406 h 608406"/>
              <a:gd name="connsiteX38" fmla="*/ 173264 w 590797"/>
              <a:gd name="connsiteY38" fmla="*/ 608406 h 608406"/>
              <a:gd name="connsiteX39" fmla="*/ 156864 w 590797"/>
              <a:gd name="connsiteY39" fmla="*/ 595117 h 608406"/>
              <a:gd name="connsiteX40" fmla="*/ 149067 w 590797"/>
              <a:gd name="connsiteY40" fmla="*/ 557127 h 608406"/>
              <a:gd name="connsiteX41" fmla="*/ 142211 w 590797"/>
              <a:gd name="connsiteY41" fmla="*/ 554443 h 608406"/>
              <a:gd name="connsiteX42" fmla="*/ 95697 w 590797"/>
              <a:gd name="connsiteY42" fmla="*/ 527595 h 608406"/>
              <a:gd name="connsiteX43" fmla="*/ 90051 w 590797"/>
              <a:gd name="connsiteY43" fmla="*/ 522897 h 608406"/>
              <a:gd name="connsiteX44" fmla="*/ 52948 w 590797"/>
              <a:gd name="connsiteY44" fmla="*/ 535247 h 608406"/>
              <a:gd name="connsiteX45" fmla="*/ 47706 w 590797"/>
              <a:gd name="connsiteY45" fmla="*/ 536052 h 608406"/>
              <a:gd name="connsiteX46" fmla="*/ 33321 w 590797"/>
              <a:gd name="connsiteY46" fmla="*/ 527729 h 608406"/>
              <a:gd name="connsiteX47" fmla="*/ 2268 w 590797"/>
              <a:gd name="connsiteY47" fmla="*/ 474169 h 608406"/>
              <a:gd name="connsiteX48" fmla="*/ 5629 w 590797"/>
              <a:gd name="connsiteY48" fmla="*/ 453362 h 608406"/>
              <a:gd name="connsiteX49" fmla="*/ 34666 w 590797"/>
              <a:gd name="connsiteY49" fmla="*/ 427454 h 608406"/>
              <a:gd name="connsiteX50" fmla="*/ 33590 w 590797"/>
              <a:gd name="connsiteY50" fmla="*/ 420340 h 608406"/>
              <a:gd name="connsiteX51" fmla="*/ 31439 w 590797"/>
              <a:gd name="connsiteY51" fmla="*/ 393358 h 608406"/>
              <a:gd name="connsiteX52" fmla="*/ 33590 w 590797"/>
              <a:gd name="connsiteY52" fmla="*/ 366511 h 608406"/>
              <a:gd name="connsiteX53" fmla="*/ 34666 w 590797"/>
              <a:gd name="connsiteY53" fmla="*/ 359262 h 608406"/>
              <a:gd name="connsiteX54" fmla="*/ 5629 w 590797"/>
              <a:gd name="connsiteY54" fmla="*/ 333488 h 608406"/>
              <a:gd name="connsiteX55" fmla="*/ 2268 w 590797"/>
              <a:gd name="connsiteY55" fmla="*/ 312681 h 608406"/>
              <a:gd name="connsiteX56" fmla="*/ 33187 w 590797"/>
              <a:gd name="connsiteY56" fmla="*/ 259121 h 608406"/>
              <a:gd name="connsiteX57" fmla="*/ 47706 w 590797"/>
              <a:gd name="connsiteY57" fmla="*/ 250664 h 608406"/>
              <a:gd name="connsiteX58" fmla="*/ 52948 w 590797"/>
              <a:gd name="connsiteY58" fmla="*/ 251604 h 608406"/>
              <a:gd name="connsiteX59" fmla="*/ 90051 w 590797"/>
              <a:gd name="connsiteY59" fmla="*/ 263819 h 608406"/>
              <a:gd name="connsiteX60" fmla="*/ 95697 w 590797"/>
              <a:gd name="connsiteY60" fmla="*/ 259255 h 608406"/>
              <a:gd name="connsiteX61" fmla="*/ 142211 w 590797"/>
              <a:gd name="connsiteY61" fmla="*/ 232408 h 608406"/>
              <a:gd name="connsiteX62" fmla="*/ 149067 w 590797"/>
              <a:gd name="connsiteY62" fmla="*/ 229723 h 608406"/>
              <a:gd name="connsiteX63" fmla="*/ 156864 w 590797"/>
              <a:gd name="connsiteY63" fmla="*/ 191734 h 608406"/>
              <a:gd name="connsiteX64" fmla="*/ 173264 w 590797"/>
              <a:gd name="connsiteY64" fmla="*/ 178310 h 608406"/>
              <a:gd name="connsiteX65" fmla="*/ 538897 w 590797"/>
              <a:gd name="connsiteY65" fmla="*/ 142102 h 608406"/>
              <a:gd name="connsiteX66" fmla="*/ 542930 w 590797"/>
              <a:gd name="connsiteY66" fmla="*/ 145055 h 608406"/>
              <a:gd name="connsiteX67" fmla="*/ 545753 w 590797"/>
              <a:gd name="connsiteY67" fmla="*/ 155926 h 608406"/>
              <a:gd name="connsiteX68" fmla="*/ 563097 w 590797"/>
              <a:gd name="connsiteY68" fmla="*/ 164649 h 608406"/>
              <a:gd name="connsiteX69" fmla="*/ 573584 w 590797"/>
              <a:gd name="connsiteY69" fmla="*/ 160355 h 608406"/>
              <a:gd name="connsiteX70" fmla="*/ 578289 w 590797"/>
              <a:gd name="connsiteY70" fmla="*/ 161831 h 608406"/>
              <a:gd name="connsiteX71" fmla="*/ 587835 w 590797"/>
              <a:gd name="connsiteY71" fmla="*/ 176326 h 608406"/>
              <a:gd name="connsiteX72" fmla="*/ 587297 w 590797"/>
              <a:gd name="connsiteY72" fmla="*/ 181157 h 608406"/>
              <a:gd name="connsiteX73" fmla="*/ 579365 w 590797"/>
              <a:gd name="connsiteY73" fmla="*/ 189076 h 608406"/>
              <a:gd name="connsiteX74" fmla="*/ 580844 w 590797"/>
              <a:gd name="connsiteY74" fmla="*/ 198739 h 608406"/>
              <a:gd name="connsiteX75" fmla="*/ 580440 w 590797"/>
              <a:gd name="connsiteY75" fmla="*/ 208536 h 608406"/>
              <a:gd name="connsiteX76" fmla="*/ 589314 w 590797"/>
              <a:gd name="connsiteY76" fmla="*/ 215515 h 608406"/>
              <a:gd name="connsiteX77" fmla="*/ 590389 w 590797"/>
              <a:gd name="connsiteY77" fmla="*/ 220212 h 608406"/>
              <a:gd name="connsiteX78" fmla="*/ 582726 w 590797"/>
              <a:gd name="connsiteY78" fmla="*/ 235646 h 608406"/>
              <a:gd name="connsiteX79" fmla="*/ 578155 w 590797"/>
              <a:gd name="connsiteY79" fmla="*/ 237660 h 608406"/>
              <a:gd name="connsiteX80" fmla="*/ 567265 w 590797"/>
              <a:gd name="connsiteY80" fmla="*/ 234707 h 608406"/>
              <a:gd name="connsiteX81" fmla="*/ 550997 w 590797"/>
              <a:gd name="connsiteY81" fmla="*/ 245444 h 608406"/>
              <a:gd name="connsiteX82" fmla="*/ 549383 w 590797"/>
              <a:gd name="connsiteY82" fmla="*/ 256583 h 608406"/>
              <a:gd name="connsiteX83" fmla="*/ 545753 w 590797"/>
              <a:gd name="connsiteY83" fmla="*/ 259804 h 608406"/>
              <a:gd name="connsiteX84" fmla="*/ 528544 w 590797"/>
              <a:gd name="connsiteY84" fmla="*/ 260878 h 608406"/>
              <a:gd name="connsiteX85" fmla="*/ 524511 w 590797"/>
              <a:gd name="connsiteY85" fmla="*/ 257925 h 608406"/>
              <a:gd name="connsiteX86" fmla="*/ 521688 w 590797"/>
              <a:gd name="connsiteY86" fmla="*/ 247054 h 608406"/>
              <a:gd name="connsiteX87" fmla="*/ 504344 w 590797"/>
              <a:gd name="connsiteY87" fmla="*/ 238331 h 608406"/>
              <a:gd name="connsiteX88" fmla="*/ 493857 w 590797"/>
              <a:gd name="connsiteY88" fmla="*/ 242625 h 608406"/>
              <a:gd name="connsiteX89" fmla="*/ 489152 w 590797"/>
              <a:gd name="connsiteY89" fmla="*/ 241149 h 608406"/>
              <a:gd name="connsiteX90" fmla="*/ 479606 w 590797"/>
              <a:gd name="connsiteY90" fmla="*/ 226789 h 608406"/>
              <a:gd name="connsiteX91" fmla="*/ 480144 w 590797"/>
              <a:gd name="connsiteY91" fmla="*/ 221823 h 608406"/>
              <a:gd name="connsiteX92" fmla="*/ 488076 w 590797"/>
              <a:gd name="connsiteY92" fmla="*/ 213904 h 608406"/>
              <a:gd name="connsiteX93" fmla="*/ 486597 w 590797"/>
              <a:gd name="connsiteY93" fmla="*/ 204241 h 608406"/>
              <a:gd name="connsiteX94" fmla="*/ 487001 w 590797"/>
              <a:gd name="connsiteY94" fmla="*/ 194444 h 608406"/>
              <a:gd name="connsiteX95" fmla="*/ 478127 w 590797"/>
              <a:gd name="connsiteY95" fmla="*/ 187465 h 608406"/>
              <a:gd name="connsiteX96" fmla="*/ 477052 w 590797"/>
              <a:gd name="connsiteY96" fmla="*/ 182768 h 608406"/>
              <a:gd name="connsiteX97" fmla="*/ 484850 w 590797"/>
              <a:gd name="connsiteY97" fmla="*/ 167334 h 608406"/>
              <a:gd name="connsiteX98" fmla="*/ 489286 w 590797"/>
              <a:gd name="connsiteY98" fmla="*/ 165320 h 608406"/>
              <a:gd name="connsiteX99" fmla="*/ 500176 w 590797"/>
              <a:gd name="connsiteY99" fmla="*/ 168273 h 608406"/>
              <a:gd name="connsiteX100" fmla="*/ 516444 w 590797"/>
              <a:gd name="connsiteY100" fmla="*/ 157536 h 608406"/>
              <a:gd name="connsiteX101" fmla="*/ 518058 w 590797"/>
              <a:gd name="connsiteY101" fmla="*/ 146397 h 608406"/>
              <a:gd name="connsiteX102" fmla="*/ 521688 w 590797"/>
              <a:gd name="connsiteY102" fmla="*/ 143176 h 608406"/>
              <a:gd name="connsiteX103" fmla="*/ 376508 w 590797"/>
              <a:gd name="connsiteY103" fmla="*/ 67611 h 608406"/>
              <a:gd name="connsiteX104" fmla="*/ 356075 w 590797"/>
              <a:gd name="connsiteY104" fmla="*/ 115265 h 608406"/>
              <a:gd name="connsiteX105" fmla="*/ 403662 w 590797"/>
              <a:gd name="connsiteY105" fmla="*/ 135669 h 608406"/>
              <a:gd name="connsiteX106" fmla="*/ 424095 w 590797"/>
              <a:gd name="connsiteY106" fmla="*/ 88015 h 608406"/>
              <a:gd name="connsiteX107" fmla="*/ 376508 w 590797"/>
              <a:gd name="connsiteY107" fmla="*/ 67611 h 608406"/>
              <a:gd name="connsiteX108" fmla="*/ 365754 w 590797"/>
              <a:gd name="connsiteY108" fmla="*/ 493 h 608406"/>
              <a:gd name="connsiteX109" fmla="*/ 374088 w 590797"/>
              <a:gd name="connsiteY109" fmla="*/ 3044 h 608406"/>
              <a:gd name="connsiteX110" fmla="*/ 384842 w 590797"/>
              <a:gd name="connsiteY110" fmla="*/ 19420 h 608406"/>
              <a:gd name="connsiteX111" fmla="*/ 418315 w 590797"/>
              <a:gd name="connsiteY111" fmla="*/ 24253 h 608406"/>
              <a:gd name="connsiteX112" fmla="*/ 433505 w 590797"/>
              <a:gd name="connsiteY112" fmla="*/ 11635 h 608406"/>
              <a:gd name="connsiteX113" fmla="*/ 442108 w 590797"/>
              <a:gd name="connsiteY113" fmla="*/ 11500 h 608406"/>
              <a:gd name="connsiteX114" fmla="*/ 465633 w 590797"/>
              <a:gd name="connsiteY114" fmla="*/ 30025 h 608406"/>
              <a:gd name="connsiteX115" fmla="*/ 467515 w 590797"/>
              <a:gd name="connsiteY115" fmla="*/ 38482 h 608406"/>
              <a:gd name="connsiteX116" fmla="*/ 458777 w 590797"/>
              <a:gd name="connsiteY116" fmla="*/ 55933 h 608406"/>
              <a:gd name="connsiteX117" fmla="*/ 466709 w 590797"/>
              <a:gd name="connsiteY117" fmla="*/ 71101 h 608406"/>
              <a:gd name="connsiteX118" fmla="*/ 471414 w 590797"/>
              <a:gd name="connsiteY118" fmla="*/ 87478 h 608406"/>
              <a:gd name="connsiteX119" fmla="*/ 489830 w 590797"/>
              <a:gd name="connsiteY119" fmla="*/ 94056 h 608406"/>
              <a:gd name="connsiteX120" fmla="*/ 494266 w 590797"/>
              <a:gd name="connsiteY120" fmla="*/ 101439 h 608406"/>
              <a:gd name="connsiteX121" fmla="*/ 489965 w 590797"/>
              <a:gd name="connsiteY121" fmla="*/ 131239 h 608406"/>
              <a:gd name="connsiteX122" fmla="*/ 483647 w 590797"/>
              <a:gd name="connsiteY122" fmla="*/ 137011 h 608406"/>
              <a:gd name="connsiteX123" fmla="*/ 464020 w 590797"/>
              <a:gd name="connsiteY123" fmla="*/ 138219 h 608406"/>
              <a:gd name="connsiteX124" fmla="*/ 443049 w 590797"/>
              <a:gd name="connsiteY124" fmla="*/ 164798 h 608406"/>
              <a:gd name="connsiteX125" fmla="*/ 446545 w 590797"/>
              <a:gd name="connsiteY125" fmla="*/ 184128 h 608406"/>
              <a:gd name="connsiteX126" fmla="*/ 442243 w 590797"/>
              <a:gd name="connsiteY126" fmla="*/ 191645 h 608406"/>
              <a:gd name="connsiteX127" fmla="*/ 414416 w 590797"/>
              <a:gd name="connsiteY127" fmla="*/ 202787 h 608406"/>
              <a:gd name="connsiteX128" fmla="*/ 406216 w 590797"/>
              <a:gd name="connsiteY128" fmla="*/ 200236 h 608406"/>
              <a:gd name="connsiteX129" fmla="*/ 395328 w 590797"/>
              <a:gd name="connsiteY129" fmla="*/ 183860 h 608406"/>
              <a:gd name="connsiteX130" fmla="*/ 361855 w 590797"/>
              <a:gd name="connsiteY130" fmla="*/ 179027 h 608406"/>
              <a:gd name="connsiteX131" fmla="*/ 346799 w 590797"/>
              <a:gd name="connsiteY131" fmla="*/ 191645 h 608406"/>
              <a:gd name="connsiteX132" fmla="*/ 338062 w 590797"/>
              <a:gd name="connsiteY132" fmla="*/ 191780 h 608406"/>
              <a:gd name="connsiteX133" fmla="*/ 314537 w 590797"/>
              <a:gd name="connsiteY133" fmla="*/ 173255 h 608406"/>
              <a:gd name="connsiteX134" fmla="*/ 312655 w 590797"/>
              <a:gd name="connsiteY134" fmla="*/ 164798 h 608406"/>
              <a:gd name="connsiteX135" fmla="*/ 321393 w 590797"/>
              <a:gd name="connsiteY135" fmla="*/ 147213 h 608406"/>
              <a:gd name="connsiteX136" fmla="*/ 313461 w 590797"/>
              <a:gd name="connsiteY136" fmla="*/ 132179 h 608406"/>
              <a:gd name="connsiteX137" fmla="*/ 308891 w 590797"/>
              <a:gd name="connsiteY137" fmla="*/ 115802 h 608406"/>
              <a:gd name="connsiteX138" fmla="*/ 290340 w 590797"/>
              <a:gd name="connsiteY138" fmla="*/ 109090 h 608406"/>
              <a:gd name="connsiteX139" fmla="*/ 285904 w 590797"/>
              <a:gd name="connsiteY139" fmla="*/ 101707 h 608406"/>
              <a:gd name="connsiteX140" fmla="*/ 290205 w 590797"/>
              <a:gd name="connsiteY140" fmla="*/ 72041 h 608406"/>
              <a:gd name="connsiteX141" fmla="*/ 296523 w 590797"/>
              <a:gd name="connsiteY141" fmla="*/ 66269 h 608406"/>
              <a:gd name="connsiteX142" fmla="*/ 316284 w 590797"/>
              <a:gd name="connsiteY142" fmla="*/ 65061 h 608406"/>
              <a:gd name="connsiteX143" fmla="*/ 337121 w 590797"/>
              <a:gd name="connsiteY143" fmla="*/ 38482 h 608406"/>
              <a:gd name="connsiteX144" fmla="*/ 333625 w 590797"/>
              <a:gd name="connsiteY144" fmla="*/ 19152 h 608406"/>
              <a:gd name="connsiteX145" fmla="*/ 337927 w 590797"/>
              <a:gd name="connsiteY145" fmla="*/ 11635 h 60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90797" h="608406">
                <a:moveTo>
                  <a:pt x="204318" y="320467"/>
                </a:moveTo>
                <a:cubicBezTo>
                  <a:pt x="163988" y="320467"/>
                  <a:pt x="131187" y="353221"/>
                  <a:pt x="131187" y="393358"/>
                </a:cubicBezTo>
                <a:cubicBezTo>
                  <a:pt x="131187" y="433629"/>
                  <a:pt x="163988" y="466249"/>
                  <a:pt x="204318" y="466249"/>
                </a:cubicBezTo>
                <a:cubicBezTo>
                  <a:pt x="244513" y="466249"/>
                  <a:pt x="277314" y="433629"/>
                  <a:pt x="277314" y="393358"/>
                </a:cubicBezTo>
                <a:cubicBezTo>
                  <a:pt x="277314" y="353221"/>
                  <a:pt x="244513" y="320467"/>
                  <a:pt x="204318" y="320467"/>
                </a:cubicBezTo>
                <a:close/>
                <a:moveTo>
                  <a:pt x="532443" y="180620"/>
                </a:moveTo>
                <a:cubicBezTo>
                  <a:pt x="520881" y="181291"/>
                  <a:pt x="512142" y="191223"/>
                  <a:pt x="512814" y="202765"/>
                </a:cubicBezTo>
                <a:cubicBezTo>
                  <a:pt x="513486" y="214307"/>
                  <a:pt x="523435" y="223031"/>
                  <a:pt x="534998" y="222360"/>
                </a:cubicBezTo>
                <a:cubicBezTo>
                  <a:pt x="546560" y="221689"/>
                  <a:pt x="555434" y="211757"/>
                  <a:pt x="554761" y="200215"/>
                </a:cubicBezTo>
                <a:cubicBezTo>
                  <a:pt x="554089" y="188673"/>
                  <a:pt x="544140" y="179949"/>
                  <a:pt x="532443" y="180620"/>
                </a:cubicBezTo>
                <a:close/>
                <a:moveTo>
                  <a:pt x="173264" y="178310"/>
                </a:moveTo>
                <a:lnTo>
                  <a:pt x="235237" y="178310"/>
                </a:lnTo>
                <a:cubicBezTo>
                  <a:pt x="243168" y="178310"/>
                  <a:pt x="250024" y="183948"/>
                  <a:pt x="251637" y="191599"/>
                </a:cubicBezTo>
                <a:lnTo>
                  <a:pt x="259434" y="229723"/>
                </a:lnTo>
                <a:lnTo>
                  <a:pt x="266290" y="232273"/>
                </a:lnTo>
                <a:cubicBezTo>
                  <a:pt x="283094" y="238851"/>
                  <a:pt x="298688" y="247845"/>
                  <a:pt x="312804" y="259255"/>
                </a:cubicBezTo>
                <a:lnTo>
                  <a:pt x="318450" y="263819"/>
                </a:lnTo>
                <a:lnTo>
                  <a:pt x="355553" y="251604"/>
                </a:lnTo>
                <a:cubicBezTo>
                  <a:pt x="357166" y="250932"/>
                  <a:pt x="359048" y="250664"/>
                  <a:pt x="360795" y="250664"/>
                </a:cubicBezTo>
                <a:cubicBezTo>
                  <a:pt x="366710" y="250664"/>
                  <a:pt x="372222" y="253886"/>
                  <a:pt x="375314" y="259121"/>
                </a:cubicBezTo>
                <a:lnTo>
                  <a:pt x="406233" y="312681"/>
                </a:lnTo>
                <a:cubicBezTo>
                  <a:pt x="410266" y="319528"/>
                  <a:pt x="408787" y="328253"/>
                  <a:pt x="402872" y="333488"/>
                </a:cubicBezTo>
                <a:lnTo>
                  <a:pt x="373835" y="359262"/>
                </a:lnTo>
                <a:lnTo>
                  <a:pt x="374911" y="366511"/>
                </a:lnTo>
                <a:cubicBezTo>
                  <a:pt x="376389" y="375370"/>
                  <a:pt x="377062" y="384364"/>
                  <a:pt x="377062" y="393358"/>
                </a:cubicBezTo>
                <a:cubicBezTo>
                  <a:pt x="377062" y="402352"/>
                  <a:pt x="376389" y="411480"/>
                  <a:pt x="374911" y="420340"/>
                </a:cubicBezTo>
                <a:lnTo>
                  <a:pt x="373835" y="427454"/>
                </a:lnTo>
                <a:lnTo>
                  <a:pt x="402872" y="453228"/>
                </a:lnTo>
                <a:cubicBezTo>
                  <a:pt x="408787" y="458463"/>
                  <a:pt x="410266" y="467188"/>
                  <a:pt x="406233" y="474035"/>
                </a:cubicBezTo>
                <a:lnTo>
                  <a:pt x="375314" y="527729"/>
                </a:lnTo>
                <a:cubicBezTo>
                  <a:pt x="372356" y="532830"/>
                  <a:pt x="366710" y="536052"/>
                  <a:pt x="360795" y="536052"/>
                </a:cubicBezTo>
                <a:cubicBezTo>
                  <a:pt x="359048" y="536052"/>
                  <a:pt x="357166" y="535784"/>
                  <a:pt x="355553" y="535247"/>
                </a:cubicBezTo>
                <a:lnTo>
                  <a:pt x="318450" y="522897"/>
                </a:lnTo>
                <a:lnTo>
                  <a:pt x="312804" y="527461"/>
                </a:lnTo>
                <a:cubicBezTo>
                  <a:pt x="298823" y="538871"/>
                  <a:pt x="283094" y="547999"/>
                  <a:pt x="266290" y="554443"/>
                </a:cubicBezTo>
                <a:lnTo>
                  <a:pt x="259434" y="556993"/>
                </a:lnTo>
                <a:lnTo>
                  <a:pt x="251637" y="595117"/>
                </a:lnTo>
                <a:cubicBezTo>
                  <a:pt x="250024" y="602902"/>
                  <a:pt x="243168" y="608406"/>
                  <a:pt x="235237" y="608406"/>
                </a:cubicBezTo>
                <a:lnTo>
                  <a:pt x="173264" y="608406"/>
                </a:lnTo>
                <a:cubicBezTo>
                  <a:pt x="165333" y="608406"/>
                  <a:pt x="158477" y="602768"/>
                  <a:pt x="156864" y="595117"/>
                </a:cubicBezTo>
                <a:lnTo>
                  <a:pt x="149067" y="557127"/>
                </a:lnTo>
                <a:lnTo>
                  <a:pt x="142211" y="554443"/>
                </a:lnTo>
                <a:cubicBezTo>
                  <a:pt x="125407" y="547999"/>
                  <a:pt x="109813" y="538871"/>
                  <a:pt x="95697" y="527595"/>
                </a:cubicBezTo>
                <a:lnTo>
                  <a:pt x="90051" y="522897"/>
                </a:lnTo>
                <a:lnTo>
                  <a:pt x="52948" y="535247"/>
                </a:lnTo>
                <a:cubicBezTo>
                  <a:pt x="51335" y="535784"/>
                  <a:pt x="49588" y="536052"/>
                  <a:pt x="47706" y="536052"/>
                </a:cubicBezTo>
                <a:cubicBezTo>
                  <a:pt x="41791" y="536052"/>
                  <a:pt x="36279" y="532830"/>
                  <a:pt x="33321" y="527729"/>
                </a:cubicBezTo>
                <a:lnTo>
                  <a:pt x="2268" y="474169"/>
                </a:lnTo>
                <a:cubicBezTo>
                  <a:pt x="-1631" y="467323"/>
                  <a:pt x="-286" y="458597"/>
                  <a:pt x="5629" y="453362"/>
                </a:cubicBezTo>
                <a:lnTo>
                  <a:pt x="34666" y="427454"/>
                </a:lnTo>
                <a:lnTo>
                  <a:pt x="33590" y="420340"/>
                </a:lnTo>
                <a:cubicBezTo>
                  <a:pt x="32112" y="411480"/>
                  <a:pt x="31439" y="402352"/>
                  <a:pt x="31439" y="393358"/>
                </a:cubicBezTo>
                <a:cubicBezTo>
                  <a:pt x="31439" y="384364"/>
                  <a:pt x="32246" y="375370"/>
                  <a:pt x="33590" y="366511"/>
                </a:cubicBezTo>
                <a:lnTo>
                  <a:pt x="34666" y="359262"/>
                </a:lnTo>
                <a:lnTo>
                  <a:pt x="5629" y="333488"/>
                </a:lnTo>
                <a:cubicBezTo>
                  <a:pt x="-286" y="328253"/>
                  <a:pt x="-1765" y="319528"/>
                  <a:pt x="2268" y="312681"/>
                </a:cubicBezTo>
                <a:lnTo>
                  <a:pt x="33187" y="259121"/>
                </a:lnTo>
                <a:cubicBezTo>
                  <a:pt x="36279" y="253886"/>
                  <a:pt x="41791" y="250664"/>
                  <a:pt x="47706" y="250664"/>
                </a:cubicBezTo>
                <a:cubicBezTo>
                  <a:pt x="49453" y="250664"/>
                  <a:pt x="51335" y="251067"/>
                  <a:pt x="52948" y="251604"/>
                </a:cubicBezTo>
                <a:lnTo>
                  <a:pt x="90051" y="263819"/>
                </a:lnTo>
                <a:lnTo>
                  <a:pt x="95697" y="259255"/>
                </a:lnTo>
                <a:cubicBezTo>
                  <a:pt x="109813" y="247845"/>
                  <a:pt x="125407" y="238851"/>
                  <a:pt x="142211" y="232408"/>
                </a:cubicBezTo>
                <a:lnTo>
                  <a:pt x="149067" y="229723"/>
                </a:lnTo>
                <a:lnTo>
                  <a:pt x="156864" y="191734"/>
                </a:lnTo>
                <a:cubicBezTo>
                  <a:pt x="158477" y="183948"/>
                  <a:pt x="165333" y="178310"/>
                  <a:pt x="173264" y="178310"/>
                </a:cubicBezTo>
                <a:close/>
                <a:moveTo>
                  <a:pt x="538897" y="142102"/>
                </a:moveTo>
                <a:cubicBezTo>
                  <a:pt x="540779" y="141968"/>
                  <a:pt x="542392" y="143176"/>
                  <a:pt x="542930" y="145055"/>
                </a:cubicBezTo>
                <a:lnTo>
                  <a:pt x="545753" y="155926"/>
                </a:lnTo>
                <a:cubicBezTo>
                  <a:pt x="552207" y="157536"/>
                  <a:pt x="558122" y="160623"/>
                  <a:pt x="563097" y="164649"/>
                </a:cubicBezTo>
                <a:lnTo>
                  <a:pt x="573584" y="160355"/>
                </a:lnTo>
                <a:cubicBezTo>
                  <a:pt x="575331" y="159684"/>
                  <a:pt x="577348" y="160355"/>
                  <a:pt x="578289" y="161831"/>
                </a:cubicBezTo>
                <a:lnTo>
                  <a:pt x="587835" y="176326"/>
                </a:lnTo>
                <a:cubicBezTo>
                  <a:pt x="588776" y="177802"/>
                  <a:pt x="588642" y="179815"/>
                  <a:pt x="587297" y="181157"/>
                </a:cubicBezTo>
                <a:lnTo>
                  <a:pt x="579365" y="189076"/>
                </a:lnTo>
                <a:cubicBezTo>
                  <a:pt x="580171" y="192162"/>
                  <a:pt x="580709" y="195383"/>
                  <a:pt x="580844" y="198739"/>
                </a:cubicBezTo>
                <a:cubicBezTo>
                  <a:pt x="581113" y="202094"/>
                  <a:pt x="580978" y="205315"/>
                  <a:pt x="580440" y="208536"/>
                </a:cubicBezTo>
                <a:lnTo>
                  <a:pt x="589314" y="215515"/>
                </a:lnTo>
                <a:cubicBezTo>
                  <a:pt x="590793" y="216589"/>
                  <a:pt x="591196" y="218602"/>
                  <a:pt x="590389" y="220212"/>
                </a:cubicBezTo>
                <a:lnTo>
                  <a:pt x="582726" y="235646"/>
                </a:lnTo>
                <a:cubicBezTo>
                  <a:pt x="581785" y="237257"/>
                  <a:pt x="579903" y="238196"/>
                  <a:pt x="578155" y="237660"/>
                </a:cubicBezTo>
                <a:lnTo>
                  <a:pt x="567265" y="234707"/>
                </a:lnTo>
                <a:cubicBezTo>
                  <a:pt x="562694" y="239270"/>
                  <a:pt x="557181" y="243028"/>
                  <a:pt x="550997" y="245444"/>
                </a:cubicBezTo>
                <a:lnTo>
                  <a:pt x="549383" y="256583"/>
                </a:lnTo>
                <a:cubicBezTo>
                  <a:pt x="549115" y="258328"/>
                  <a:pt x="547636" y="259804"/>
                  <a:pt x="545753" y="259804"/>
                </a:cubicBezTo>
                <a:lnTo>
                  <a:pt x="528544" y="260878"/>
                </a:lnTo>
                <a:cubicBezTo>
                  <a:pt x="526662" y="261012"/>
                  <a:pt x="525049" y="259804"/>
                  <a:pt x="524511" y="257925"/>
                </a:cubicBezTo>
                <a:lnTo>
                  <a:pt x="521688" y="247054"/>
                </a:lnTo>
                <a:cubicBezTo>
                  <a:pt x="515234" y="245444"/>
                  <a:pt x="509319" y="242357"/>
                  <a:pt x="504344" y="238331"/>
                </a:cubicBezTo>
                <a:lnTo>
                  <a:pt x="493857" y="242625"/>
                </a:lnTo>
                <a:cubicBezTo>
                  <a:pt x="492110" y="243296"/>
                  <a:pt x="490093" y="242625"/>
                  <a:pt x="489152" y="241149"/>
                </a:cubicBezTo>
                <a:lnTo>
                  <a:pt x="479606" y="226789"/>
                </a:lnTo>
                <a:cubicBezTo>
                  <a:pt x="478665" y="225178"/>
                  <a:pt x="478799" y="223165"/>
                  <a:pt x="480144" y="221823"/>
                </a:cubicBezTo>
                <a:lnTo>
                  <a:pt x="488076" y="213904"/>
                </a:lnTo>
                <a:cubicBezTo>
                  <a:pt x="487270" y="210818"/>
                  <a:pt x="486732" y="207597"/>
                  <a:pt x="486597" y="204241"/>
                </a:cubicBezTo>
                <a:cubicBezTo>
                  <a:pt x="486328" y="200886"/>
                  <a:pt x="486463" y="197665"/>
                  <a:pt x="487001" y="194444"/>
                </a:cubicBezTo>
                <a:lnTo>
                  <a:pt x="478127" y="187465"/>
                </a:lnTo>
                <a:cubicBezTo>
                  <a:pt x="476648" y="186391"/>
                  <a:pt x="476245" y="184378"/>
                  <a:pt x="477052" y="182768"/>
                </a:cubicBezTo>
                <a:lnTo>
                  <a:pt x="484850" y="167334"/>
                </a:lnTo>
                <a:cubicBezTo>
                  <a:pt x="485656" y="165723"/>
                  <a:pt x="487538" y="164784"/>
                  <a:pt x="489286" y="165320"/>
                </a:cubicBezTo>
                <a:lnTo>
                  <a:pt x="500176" y="168273"/>
                </a:lnTo>
                <a:cubicBezTo>
                  <a:pt x="504747" y="163710"/>
                  <a:pt x="510260" y="159952"/>
                  <a:pt x="516444" y="157536"/>
                </a:cubicBezTo>
                <a:lnTo>
                  <a:pt x="518058" y="146397"/>
                </a:lnTo>
                <a:cubicBezTo>
                  <a:pt x="518327" y="144652"/>
                  <a:pt x="519805" y="143176"/>
                  <a:pt x="521688" y="143176"/>
                </a:cubicBezTo>
                <a:close/>
                <a:moveTo>
                  <a:pt x="376508" y="67611"/>
                </a:moveTo>
                <a:cubicBezTo>
                  <a:pt x="357688" y="75128"/>
                  <a:pt x="348547" y="96472"/>
                  <a:pt x="356075" y="115265"/>
                </a:cubicBezTo>
                <a:cubicBezTo>
                  <a:pt x="363603" y="133924"/>
                  <a:pt x="384977" y="143052"/>
                  <a:pt x="403662" y="135669"/>
                </a:cubicBezTo>
                <a:cubicBezTo>
                  <a:pt x="422482" y="128152"/>
                  <a:pt x="431623" y="106808"/>
                  <a:pt x="424095" y="88015"/>
                </a:cubicBezTo>
                <a:cubicBezTo>
                  <a:pt x="416702" y="69356"/>
                  <a:pt x="395328" y="60094"/>
                  <a:pt x="376508" y="67611"/>
                </a:cubicBezTo>
                <a:close/>
                <a:moveTo>
                  <a:pt x="365754" y="493"/>
                </a:moveTo>
                <a:cubicBezTo>
                  <a:pt x="368845" y="-715"/>
                  <a:pt x="372206" y="359"/>
                  <a:pt x="374088" y="3044"/>
                </a:cubicBezTo>
                <a:lnTo>
                  <a:pt x="384842" y="19420"/>
                </a:lnTo>
                <a:cubicBezTo>
                  <a:pt x="396403" y="18749"/>
                  <a:pt x="407829" y="20494"/>
                  <a:pt x="418315" y="24253"/>
                </a:cubicBezTo>
                <a:lnTo>
                  <a:pt x="433505" y="11635"/>
                </a:lnTo>
                <a:cubicBezTo>
                  <a:pt x="435925" y="9487"/>
                  <a:pt x="439554" y="9487"/>
                  <a:pt x="442108" y="11500"/>
                </a:cubicBezTo>
                <a:lnTo>
                  <a:pt x="465633" y="30025"/>
                </a:lnTo>
                <a:cubicBezTo>
                  <a:pt x="468187" y="32039"/>
                  <a:pt x="468994" y="35529"/>
                  <a:pt x="467515" y="38482"/>
                </a:cubicBezTo>
                <a:lnTo>
                  <a:pt x="458777" y="55933"/>
                </a:lnTo>
                <a:cubicBezTo>
                  <a:pt x="461869" y="60631"/>
                  <a:pt x="464558" y="65732"/>
                  <a:pt x="466709" y="71101"/>
                </a:cubicBezTo>
                <a:cubicBezTo>
                  <a:pt x="468860" y="76471"/>
                  <a:pt x="470338" y="81974"/>
                  <a:pt x="471414" y="87478"/>
                </a:cubicBezTo>
                <a:lnTo>
                  <a:pt x="489830" y="94056"/>
                </a:lnTo>
                <a:cubicBezTo>
                  <a:pt x="492922" y="95264"/>
                  <a:pt x="494804" y="98351"/>
                  <a:pt x="494266" y="101439"/>
                </a:cubicBezTo>
                <a:lnTo>
                  <a:pt x="489965" y="131239"/>
                </a:lnTo>
                <a:cubicBezTo>
                  <a:pt x="489561" y="134461"/>
                  <a:pt x="486873" y="136877"/>
                  <a:pt x="483647" y="137011"/>
                </a:cubicBezTo>
                <a:lnTo>
                  <a:pt x="464020" y="138219"/>
                </a:lnTo>
                <a:cubicBezTo>
                  <a:pt x="458912" y="148287"/>
                  <a:pt x="451922" y="157415"/>
                  <a:pt x="443049" y="164798"/>
                </a:cubicBezTo>
                <a:lnTo>
                  <a:pt x="446545" y="184128"/>
                </a:lnTo>
                <a:cubicBezTo>
                  <a:pt x="447082" y="187350"/>
                  <a:pt x="445335" y="190437"/>
                  <a:pt x="442243" y="191645"/>
                </a:cubicBezTo>
                <a:lnTo>
                  <a:pt x="414416" y="202787"/>
                </a:lnTo>
                <a:cubicBezTo>
                  <a:pt x="411325" y="203995"/>
                  <a:pt x="407964" y="202921"/>
                  <a:pt x="406216" y="200236"/>
                </a:cubicBezTo>
                <a:lnTo>
                  <a:pt x="395328" y="183860"/>
                </a:lnTo>
                <a:cubicBezTo>
                  <a:pt x="383767" y="184531"/>
                  <a:pt x="372475" y="182786"/>
                  <a:pt x="361855" y="179027"/>
                </a:cubicBezTo>
                <a:lnTo>
                  <a:pt x="346799" y="191645"/>
                </a:lnTo>
                <a:cubicBezTo>
                  <a:pt x="344245" y="193793"/>
                  <a:pt x="340616" y="193793"/>
                  <a:pt x="338062" y="191780"/>
                </a:cubicBezTo>
                <a:lnTo>
                  <a:pt x="314537" y="173255"/>
                </a:lnTo>
                <a:cubicBezTo>
                  <a:pt x="311983" y="171241"/>
                  <a:pt x="311176" y="167751"/>
                  <a:pt x="312655" y="164798"/>
                </a:cubicBezTo>
                <a:lnTo>
                  <a:pt x="321393" y="147213"/>
                </a:lnTo>
                <a:cubicBezTo>
                  <a:pt x="318301" y="142649"/>
                  <a:pt x="315612" y="137548"/>
                  <a:pt x="313461" y="132179"/>
                </a:cubicBezTo>
                <a:cubicBezTo>
                  <a:pt x="311311" y="126809"/>
                  <a:pt x="309832" y="121306"/>
                  <a:pt x="308891" y="115802"/>
                </a:cubicBezTo>
                <a:lnTo>
                  <a:pt x="290340" y="109090"/>
                </a:lnTo>
                <a:cubicBezTo>
                  <a:pt x="287248" y="108016"/>
                  <a:pt x="285366" y="104929"/>
                  <a:pt x="285904" y="101707"/>
                </a:cubicBezTo>
                <a:lnTo>
                  <a:pt x="290205" y="72041"/>
                </a:lnTo>
                <a:cubicBezTo>
                  <a:pt x="290609" y="68819"/>
                  <a:pt x="293297" y="66403"/>
                  <a:pt x="296523" y="66269"/>
                </a:cubicBezTo>
                <a:lnTo>
                  <a:pt x="316284" y="65061"/>
                </a:lnTo>
                <a:cubicBezTo>
                  <a:pt x="321258" y="54993"/>
                  <a:pt x="328248" y="45865"/>
                  <a:pt x="337121" y="38482"/>
                </a:cubicBezTo>
                <a:lnTo>
                  <a:pt x="333625" y="19152"/>
                </a:lnTo>
                <a:cubicBezTo>
                  <a:pt x="333088" y="15930"/>
                  <a:pt x="334835" y="12843"/>
                  <a:pt x="337927" y="116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5" name="people-trading_72125"/>
          <p:cNvSpPr>
            <a:spLocks noChangeAspect="1"/>
          </p:cNvSpPr>
          <p:nvPr/>
        </p:nvSpPr>
        <p:spPr bwMode="auto">
          <a:xfrm>
            <a:off x="7549385" y="4950852"/>
            <a:ext cx="587554" cy="609684"/>
          </a:xfrm>
          <a:custGeom>
            <a:avLst/>
            <a:gdLst>
              <a:gd name="connsiteX0" fmla="*/ 10538 w 583678"/>
              <a:gd name="connsiteY0" fmla="*/ 242322 h 605663"/>
              <a:gd name="connsiteX1" fmla="*/ 50266 w 583678"/>
              <a:gd name="connsiteY1" fmla="*/ 325742 h 605663"/>
              <a:gd name="connsiteX2" fmla="*/ 95470 w 583678"/>
              <a:gd name="connsiteY2" fmla="*/ 354290 h 605663"/>
              <a:gd name="connsiteX3" fmla="*/ 100111 w 583678"/>
              <a:gd name="connsiteY3" fmla="*/ 354105 h 605663"/>
              <a:gd name="connsiteX4" fmla="*/ 100575 w 583678"/>
              <a:gd name="connsiteY4" fmla="*/ 354012 h 605663"/>
              <a:gd name="connsiteX5" fmla="*/ 99926 w 583678"/>
              <a:gd name="connsiteY5" fmla="*/ 360686 h 605663"/>
              <a:gd name="connsiteX6" fmla="*/ 85445 w 583678"/>
              <a:gd name="connsiteY6" fmla="*/ 391088 h 605663"/>
              <a:gd name="connsiteX7" fmla="*/ 110600 w 583678"/>
              <a:gd name="connsiteY7" fmla="*/ 464776 h 605663"/>
              <a:gd name="connsiteX8" fmla="*/ 112178 w 583678"/>
              <a:gd name="connsiteY8" fmla="*/ 480718 h 605663"/>
              <a:gd name="connsiteX9" fmla="*/ 99276 w 583678"/>
              <a:gd name="connsiteY9" fmla="*/ 575354 h 605663"/>
              <a:gd name="connsiteX10" fmla="*/ 64653 w 583678"/>
              <a:gd name="connsiteY10" fmla="*/ 605663 h 605663"/>
              <a:gd name="connsiteX11" fmla="*/ 59826 w 583678"/>
              <a:gd name="connsiteY11" fmla="*/ 605292 h 605663"/>
              <a:gd name="connsiteX12" fmla="*/ 29845 w 583678"/>
              <a:gd name="connsiteY12" fmla="*/ 565900 h 605663"/>
              <a:gd name="connsiteX13" fmla="*/ 41633 w 583678"/>
              <a:gd name="connsiteY13" fmla="*/ 479513 h 605663"/>
              <a:gd name="connsiteX14" fmla="*/ 9145 w 583678"/>
              <a:gd name="connsiteY14" fmla="*/ 384414 h 605663"/>
              <a:gd name="connsiteX15" fmla="*/ 234 w 583678"/>
              <a:gd name="connsiteY15" fmla="*/ 351324 h 605663"/>
              <a:gd name="connsiteX16" fmla="*/ 226864 w 583678"/>
              <a:gd name="connsiteY16" fmla="*/ 196313 h 605663"/>
              <a:gd name="connsiteX17" fmla="*/ 233085 w 583678"/>
              <a:gd name="connsiteY17" fmla="*/ 198075 h 605663"/>
              <a:gd name="connsiteX18" fmla="*/ 264004 w 583678"/>
              <a:gd name="connsiteY18" fmla="*/ 217089 h 605663"/>
              <a:gd name="connsiteX19" fmla="*/ 267904 w 583678"/>
              <a:gd name="connsiteY19" fmla="*/ 233413 h 605663"/>
              <a:gd name="connsiteX20" fmla="*/ 227514 w 583678"/>
              <a:gd name="connsiteY20" fmla="*/ 298986 h 605663"/>
              <a:gd name="connsiteX21" fmla="*/ 227514 w 583678"/>
              <a:gd name="connsiteY21" fmla="*/ 291844 h 605663"/>
              <a:gd name="connsiteX22" fmla="*/ 188425 w 583678"/>
              <a:gd name="connsiteY22" fmla="*/ 247881 h 605663"/>
              <a:gd name="connsiteX23" fmla="*/ 216744 w 583678"/>
              <a:gd name="connsiteY23" fmla="*/ 201878 h 605663"/>
              <a:gd name="connsiteX24" fmla="*/ 224079 w 583678"/>
              <a:gd name="connsiteY24" fmla="*/ 196591 h 605663"/>
              <a:gd name="connsiteX25" fmla="*/ 226864 w 583678"/>
              <a:gd name="connsiteY25" fmla="*/ 196313 h 605663"/>
              <a:gd name="connsiteX26" fmla="*/ 512840 w 583678"/>
              <a:gd name="connsiteY26" fmla="*/ 191816 h 605663"/>
              <a:gd name="connsiteX27" fmla="*/ 533709 w 583678"/>
              <a:gd name="connsiteY27" fmla="*/ 201545 h 605663"/>
              <a:gd name="connsiteX28" fmla="*/ 531759 w 583678"/>
              <a:gd name="connsiteY28" fmla="*/ 243890 h 605663"/>
              <a:gd name="connsiteX29" fmla="*/ 458960 w 583678"/>
              <a:gd name="connsiteY29" fmla="*/ 310233 h 605663"/>
              <a:gd name="connsiteX30" fmla="*/ 438717 w 583678"/>
              <a:gd name="connsiteY30" fmla="*/ 318109 h 605663"/>
              <a:gd name="connsiteX31" fmla="*/ 345860 w 583678"/>
              <a:gd name="connsiteY31" fmla="*/ 318109 h 605663"/>
              <a:gd name="connsiteX32" fmla="*/ 315867 w 583678"/>
              <a:gd name="connsiteY32" fmla="*/ 288088 h 605663"/>
              <a:gd name="connsiteX33" fmla="*/ 345860 w 583678"/>
              <a:gd name="connsiteY33" fmla="*/ 258159 h 605663"/>
              <a:gd name="connsiteX34" fmla="*/ 427017 w 583678"/>
              <a:gd name="connsiteY34" fmla="*/ 258159 h 605663"/>
              <a:gd name="connsiteX35" fmla="*/ 491274 w 583678"/>
              <a:gd name="connsiteY35" fmla="*/ 199599 h 605663"/>
              <a:gd name="connsiteX36" fmla="*/ 512840 w 583678"/>
              <a:gd name="connsiteY36" fmla="*/ 191816 h 605663"/>
              <a:gd name="connsiteX37" fmla="*/ 58508 w 583678"/>
              <a:gd name="connsiteY37" fmla="*/ 177359 h 605663"/>
              <a:gd name="connsiteX38" fmla="*/ 75591 w 583678"/>
              <a:gd name="connsiteY38" fmla="*/ 192723 h 605663"/>
              <a:gd name="connsiteX39" fmla="*/ 113564 w 583678"/>
              <a:gd name="connsiteY39" fmla="*/ 272441 h 605663"/>
              <a:gd name="connsiteX40" fmla="*/ 174841 w 583678"/>
              <a:gd name="connsiteY40" fmla="*/ 266694 h 605663"/>
              <a:gd name="connsiteX41" fmla="*/ 207522 w 583678"/>
              <a:gd name="connsiteY41" fmla="*/ 293760 h 605663"/>
              <a:gd name="connsiteX42" fmla="*/ 180505 w 583678"/>
              <a:gd name="connsiteY42" fmla="*/ 326389 h 605663"/>
              <a:gd name="connsiteX43" fmla="*/ 98245 w 583678"/>
              <a:gd name="connsiteY43" fmla="*/ 334175 h 605663"/>
              <a:gd name="connsiteX44" fmla="*/ 95460 w 583678"/>
              <a:gd name="connsiteY44" fmla="*/ 334268 h 605663"/>
              <a:gd name="connsiteX45" fmla="*/ 68350 w 583678"/>
              <a:gd name="connsiteY45" fmla="*/ 317212 h 605663"/>
              <a:gd name="connsiteX46" fmla="*/ 21278 w 583678"/>
              <a:gd name="connsiteY46" fmla="*/ 218492 h 605663"/>
              <a:gd name="connsiteX47" fmla="*/ 35576 w 583678"/>
              <a:gd name="connsiteY47" fmla="*/ 178541 h 605663"/>
              <a:gd name="connsiteX48" fmla="*/ 58508 w 583678"/>
              <a:gd name="connsiteY48" fmla="*/ 177359 h 605663"/>
              <a:gd name="connsiteX49" fmla="*/ 61972 w 583678"/>
              <a:gd name="connsiteY49" fmla="*/ 157709 h 605663"/>
              <a:gd name="connsiteX50" fmla="*/ 68842 w 583678"/>
              <a:gd name="connsiteY50" fmla="*/ 157709 h 605663"/>
              <a:gd name="connsiteX51" fmla="*/ 69027 w 583678"/>
              <a:gd name="connsiteY51" fmla="*/ 157709 h 605663"/>
              <a:gd name="connsiteX52" fmla="*/ 93815 w 583678"/>
              <a:gd name="connsiteY52" fmla="*/ 167439 h 605663"/>
              <a:gd name="connsiteX53" fmla="*/ 108205 w 583678"/>
              <a:gd name="connsiteY53" fmla="*/ 183934 h 605663"/>
              <a:gd name="connsiteX54" fmla="*/ 155552 w 583678"/>
              <a:gd name="connsiteY54" fmla="*/ 238238 h 605663"/>
              <a:gd name="connsiteX55" fmla="*/ 173748 w 583678"/>
              <a:gd name="connsiteY55" fmla="*/ 233512 h 605663"/>
              <a:gd name="connsiteX56" fmla="*/ 165114 w 583678"/>
              <a:gd name="connsiteY56" fmla="*/ 247505 h 605663"/>
              <a:gd name="connsiteX57" fmla="*/ 125658 w 583678"/>
              <a:gd name="connsiteY57" fmla="*/ 251212 h 605663"/>
              <a:gd name="connsiteX58" fmla="*/ 112847 w 583678"/>
              <a:gd name="connsiteY58" fmla="*/ 224245 h 605663"/>
              <a:gd name="connsiteX59" fmla="*/ 93722 w 583678"/>
              <a:gd name="connsiteY59" fmla="*/ 184120 h 605663"/>
              <a:gd name="connsiteX60" fmla="*/ 61972 w 583678"/>
              <a:gd name="connsiteY60" fmla="*/ 157709 h 605663"/>
              <a:gd name="connsiteX61" fmla="*/ 514848 w 583678"/>
              <a:gd name="connsiteY61" fmla="*/ 157672 h 605663"/>
              <a:gd name="connsiteX62" fmla="*/ 569427 w 583678"/>
              <a:gd name="connsiteY62" fmla="*/ 202721 h 605663"/>
              <a:gd name="connsiteX63" fmla="*/ 583444 w 583678"/>
              <a:gd name="connsiteY63" fmla="*/ 351310 h 605663"/>
              <a:gd name="connsiteX64" fmla="*/ 574533 w 583678"/>
              <a:gd name="connsiteY64" fmla="*/ 384402 h 605663"/>
              <a:gd name="connsiteX65" fmla="*/ 542045 w 583678"/>
              <a:gd name="connsiteY65" fmla="*/ 479506 h 605663"/>
              <a:gd name="connsiteX66" fmla="*/ 553833 w 583678"/>
              <a:gd name="connsiteY66" fmla="*/ 565897 h 605663"/>
              <a:gd name="connsiteX67" fmla="*/ 523852 w 583678"/>
              <a:gd name="connsiteY67" fmla="*/ 605292 h 605663"/>
              <a:gd name="connsiteX68" fmla="*/ 519025 w 583678"/>
              <a:gd name="connsiteY68" fmla="*/ 605663 h 605663"/>
              <a:gd name="connsiteX69" fmla="*/ 484309 w 583678"/>
              <a:gd name="connsiteY69" fmla="*/ 575352 h 605663"/>
              <a:gd name="connsiteX70" fmla="*/ 471500 w 583678"/>
              <a:gd name="connsiteY70" fmla="*/ 480711 h 605663"/>
              <a:gd name="connsiteX71" fmla="*/ 473078 w 583678"/>
              <a:gd name="connsiteY71" fmla="*/ 464768 h 605663"/>
              <a:gd name="connsiteX72" fmla="*/ 498233 w 583678"/>
              <a:gd name="connsiteY72" fmla="*/ 391076 h 605663"/>
              <a:gd name="connsiteX73" fmla="*/ 483752 w 583678"/>
              <a:gd name="connsiteY73" fmla="*/ 360672 h 605663"/>
              <a:gd name="connsiteX74" fmla="*/ 479761 w 583678"/>
              <a:gd name="connsiteY74" fmla="*/ 318404 h 605663"/>
              <a:gd name="connsiteX75" fmla="*/ 545294 w 583678"/>
              <a:gd name="connsiteY75" fmla="*/ 258709 h 605663"/>
              <a:gd name="connsiteX76" fmla="*/ 548450 w 583678"/>
              <a:gd name="connsiteY76" fmla="*/ 188076 h 605663"/>
              <a:gd name="connsiteX77" fmla="*/ 477719 w 583678"/>
              <a:gd name="connsiteY77" fmla="*/ 184831 h 605663"/>
              <a:gd name="connsiteX78" fmla="*/ 473356 w 583678"/>
              <a:gd name="connsiteY78" fmla="*/ 188817 h 605663"/>
              <a:gd name="connsiteX79" fmla="*/ 514848 w 583678"/>
              <a:gd name="connsiteY79" fmla="*/ 157672 h 605663"/>
              <a:gd name="connsiteX80" fmla="*/ 479242 w 583678"/>
              <a:gd name="connsiteY80" fmla="*/ 24045 h 605663"/>
              <a:gd name="connsiteX81" fmla="*/ 503824 w 583678"/>
              <a:gd name="connsiteY81" fmla="*/ 25413 h 605663"/>
              <a:gd name="connsiteX82" fmla="*/ 548212 w 583678"/>
              <a:gd name="connsiteY82" fmla="*/ 100847 h 605663"/>
              <a:gd name="connsiteX83" fmla="*/ 472622 w 583678"/>
              <a:gd name="connsiteY83" fmla="*/ 145144 h 605663"/>
              <a:gd name="connsiteX84" fmla="*/ 428234 w 583678"/>
              <a:gd name="connsiteY84" fmla="*/ 69617 h 605663"/>
              <a:gd name="connsiteX85" fmla="*/ 479242 w 583678"/>
              <a:gd name="connsiteY85" fmla="*/ 24045 h 605663"/>
              <a:gd name="connsiteX86" fmla="*/ 104398 w 583678"/>
              <a:gd name="connsiteY86" fmla="*/ 24045 h 605663"/>
              <a:gd name="connsiteX87" fmla="*/ 155445 w 583678"/>
              <a:gd name="connsiteY87" fmla="*/ 69617 h 605663"/>
              <a:gd name="connsiteX88" fmla="*/ 111057 w 583678"/>
              <a:gd name="connsiteY88" fmla="*/ 145144 h 605663"/>
              <a:gd name="connsiteX89" fmla="*/ 35467 w 583678"/>
              <a:gd name="connsiteY89" fmla="*/ 100847 h 605663"/>
              <a:gd name="connsiteX90" fmla="*/ 79855 w 583678"/>
              <a:gd name="connsiteY90" fmla="*/ 25413 h 605663"/>
              <a:gd name="connsiteX91" fmla="*/ 104398 w 583678"/>
              <a:gd name="connsiteY91" fmla="*/ 24045 h 605663"/>
              <a:gd name="connsiteX92" fmla="*/ 292985 w 583678"/>
              <a:gd name="connsiteY92" fmla="*/ 0 h 605663"/>
              <a:gd name="connsiteX93" fmla="*/ 303292 w 583678"/>
              <a:gd name="connsiteY93" fmla="*/ 10196 h 605663"/>
              <a:gd name="connsiteX94" fmla="*/ 303292 w 583678"/>
              <a:gd name="connsiteY94" fmla="*/ 18354 h 605663"/>
              <a:gd name="connsiteX95" fmla="*/ 322513 w 583678"/>
              <a:gd name="connsiteY95" fmla="*/ 21227 h 605663"/>
              <a:gd name="connsiteX96" fmla="*/ 330963 w 583678"/>
              <a:gd name="connsiteY96" fmla="*/ 35595 h 605663"/>
              <a:gd name="connsiteX97" fmla="*/ 330778 w 583678"/>
              <a:gd name="connsiteY97" fmla="*/ 36336 h 605663"/>
              <a:gd name="connsiteX98" fmla="*/ 325206 w 583678"/>
              <a:gd name="connsiteY98" fmla="*/ 43566 h 605663"/>
              <a:gd name="connsiteX99" fmla="*/ 316199 w 583678"/>
              <a:gd name="connsiteY99" fmla="*/ 44493 h 605663"/>
              <a:gd name="connsiteX100" fmla="*/ 297442 w 583678"/>
              <a:gd name="connsiteY100" fmla="*/ 41805 h 605663"/>
              <a:gd name="connsiteX101" fmla="*/ 279428 w 583678"/>
              <a:gd name="connsiteY101" fmla="*/ 53485 h 605663"/>
              <a:gd name="connsiteX102" fmla="*/ 304499 w 583678"/>
              <a:gd name="connsiteY102" fmla="*/ 71467 h 605663"/>
              <a:gd name="connsiteX103" fmla="*/ 339506 w 583678"/>
              <a:gd name="connsiteY103" fmla="*/ 110584 h 605663"/>
              <a:gd name="connsiteX104" fmla="*/ 302178 w 583678"/>
              <a:gd name="connsiteY104" fmla="*/ 149238 h 605663"/>
              <a:gd name="connsiteX105" fmla="*/ 302178 w 583678"/>
              <a:gd name="connsiteY105" fmla="*/ 160268 h 605663"/>
              <a:gd name="connsiteX106" fmla="*/ 291963 w 583678"/>
              <a:gd name="connsiteY106" fmla="*/ 170557 h 605663"/>
              <a:gd name="connsiteX107" fmla="*/ 281656 w 583678"/>
              <a:gd name="connsiteY107" fmla="*/ 160268 h 605663"/>
              <a:gd name="connsiteX108" fmla="*/ 281656 w 583678"/>
              <a:gd name="connsiteY108" fmla="*/ 150628 h 605663"/>
              <a:gd name="connsiteX109" fmla="*/ 257699 w 583678"/>
              <a:gd name="connsiteY109" fmla="*/ 146549 h 605663"/>
              <a:gd name="connsiteX110" fmla="*/ 248878 w 583678"/>
              <a:gd name="connsiteY110" fmla="*/ 130884 h 605663"/>
              <a:gd name="connsiteX111" fmla="*/ 249063 w 583678"/>
              <a:gd name="connsiteY111" fmla="*/ 130050 h 605663"/>
              <a:gd name="connsiteX112" fmla="*/ 254728 w 583678"/>
              <a:gd name="connsiteY112" fmla="*/ 123005 h 605663"/>
              <a:gd name="connsiteX113" fmla="*/ 263735 w 583678"/>
              <a:gd name="connsiteY113" fmla="*/ 122264 h 605663"/>
              <a:gd name="connsiteX114" fmla="*/ 287135 w 583678"/>
              <a:gd name="connsiteY114" fmla="*/ 126435 h 605663"/>
              <a:gd name="connsiteX115" fmla="*/ 307192 w 583678"/>
              <a:gd name="connsiteY115" fmla="*/ 113458 h 605663"/>
              <a:gd name="connsiteX116" fmla="*/ 284999 w 583678"/>
              <a:gd name="connsiteY116" fmla="*/ 95290 h 605663"/>
              <a:gd name="connsiteX117" fmla="*/ 247392 w 583678"/>
              <a:gd name="connsiteY117" fmla="*/ 57007 h 605663"/>
              <a:gd name="connsiteX118" fmla="*/ 282771 w 583678"/>
              <a:gd name="connsiteY118" fmla="*/ 19837 h 605663"/>
              <a:gd name="connsiteX119" fmla="*/ 282771 w 583678"/>
              <a:gd name="connsiteY119" fmla="*/ 10196 h 605663"/>
              <a:gd name="connsiteX120" fmla="*/ 292985 w 583678"/>
              <a:gd name="connsiteY120" fmla="*/ 0 h 60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583678" h="605663">
                <a:moveTo>
                  <a:pt x="10538" y="242322"/>
                </a:moveTo>
                <a:lnTo>
                  <a:pt x="50266" y="325742"/>
                </a:lnTo>
                <a:cubicBezTo>
                  <a:pt x="58620" y="343353"/>
                  <a:pt x="76256" y="354290"/>
                  <a:pt x="95470" y="354290"/>
                </a:cubicBezTo>
                <a:cubicBezTo>
                  <a:pt x="96955" y="354290"/>
                  <a:pt x="98533" y="354198"/>
                  <a:pt x="100111" y="354105"/>
                </a:cubicBezTo>
                <a:lnTo>
                  <a:pt x="100575" y="354012"/>
                </a:lnTo>
                <a:lnTo>
                  <a:pt x="99926" y="360686"/>
                </a:lnTo>
                <a:cubicBezTo>
                  <a:pt x="98812" y="372736"/>
                  <a:pt x="93335" y="383209"/>
                  <a:pt x="85445" y="391088"/>
                </a:cubicBezTo>
                <a:lnTo>
                  <a:pt x="110600" y="464776"/>
                </a:lnTo>
                <a:cubicBezTo>
                  <a:pt x="112364" y="469874"/>
                  <a:pt x="112921" y="475342"/>
                  <a:pt x="112178" y="480718"/>
                </a:cubicBezTo>
                <a:lnTo>
                  <a:pt x="99276" y="575354"/>
                </a:lnTo>
                <a:cubicBezTo>
                  <a:pt x="96955" y="592872"/>
                  <a:pt x="81918" y="605663"/>
                  <a:pt x="64653" y="605663"/>
                </a:cubicBezTo>
                <a:cubicBezTo>
                  <a:pt x="63075" y="605663"/>
                  <a:pt x="61497" y="605570"/>
                  <a:pt x="59826" y="605292"/>
                </a:cubicBezTo>
                <a:cubicBezTo>
                  <a:pt x="40705" y="602697"/>
                  <a:pt x="27246" y="585086"/>
                  <a:pt x="29845" y="565900"/>
                </a:cubicBezTo>
                <a:lnTo>
                  <a:pt x="41633" y="479513"/>
                </a:lnTo>
                <a:lnTo>
                  <a:pt x="9145" y="384414"/>
                </a:lnTo>
                <a:cubicBezTo>
                  <a:pt x="2555" y="375053"/>
                  <a:pt x="-972" y="363559"/>
                  <a:pt x="234" y="351324"/>
                </a:cubicBezTo>
                <a:close/>
                <a:moveTo>
                  <a:pt x="226864" y="196313"/>
                </a:moveTo>
                <a:cubicBezTo>
                  <a:pt x="229000" y="196313"/>
                  <a:pt x="231228" y="196870"/>
                  <a:pt x="233085" y="198075"/>
                </a:cubicBezTo>
                <a:lnTo>
                  <a:pt x="264004" y="217089"/>
                </a:lnTo>
                <a:cubicBezTo>
                  <a:pt x="269668" y="220521"/>
                  <a:pt x="271339" y="227848"/>
                  <a:pt x="267904" y="233413"/>
                </a:cubicBezTo>
                <a:lnTo>
                  <a:pt x="227514" y="298986"/>
                </a:lnTo>
                <a:cubicBezTo>
                  <a:pt x="227607" y="296575"/>
                  <a:pt x="227793" y="294256"/>
                  <a:pt x="227514" y="291844"/>
                </a:cubicBezTo>
                <a:cubicBezTo>
                  <a:pt x="225471" y="269677"/>
                  <a:pt x="209037" y="252426"/>
                  <a:pt x="188425" y="247881"/>
                </a:cubicBezTo>
                <a:lnTo>
                  <a:pt x="216744" y="201878"/>
                </a:lnTo>
                <a:cubicBezTo>
                  <a:pt x="218415" y="199281"/>
                  <a:pt x="221015" y="197333"/>
                  <a:pt x="224079" y="196591"/>
                </a:cubicBezTo>
                <a:cubicBezTo>
                  <a:pt x="225007" y="196406"/>
                  <a:pt x="225936" y="196313"/>
                  <a:pt x="226864" y="196313"/>
                </a:cubicBezTo>
                <a:close/>
                <a:moveTo>
                  <a:pt x="512840" y="191816"/>
                </a:moveTo>
                <a:cubicBezTo>
                  <a:pt x="520524" y="192163"/>
                  <a:pt x="528092" y="195429"/>
                  <a:pt x="533709" y="201545"/>
                </a:cubicBezTo>
                <a:cubicBezTo>
                  <a:pt x="544852" y="213776"/>
                  <a:pt x="544017" y="232771"/>
                  <a:pt x="531759" y="243890"/>
                </a:cubicBezTo>
                <a:lnTo>
                  <a:pt x="458960" y="310233"/>
                </a:lnTo>
                <a:cubicBezTo>
                  <a:pt x="453481" y="315329"/>
                  <a:pt x="446238" y="318109"/>
                  <a:pt x="438717" y="318109"/>
                </a:cubicBezTo>
                <a:lnTo>
                  <a:pt x="345860" y="318109"/>
                </a:lnTo>
                <a:cubicBezTo>
                  <a:pt x="329331" y="318109"/>
                  <a:pt x="315867" y="304674"/>
                  <a:pt x="315867" y="288088"/>
                </a:cubicBezTo>
                <a:cubicBezTo>
                  <a:pt x="315867" y="271502"/>
                  <a:pt x="329331" y="258159"/>
                  <a:pt x="345860" y="258159"/>
                </a:cubicBezTo>
                <a:lnTo>
                  <a:pt x="427017" y="258159"/>
                </a:lnTo>
                <a:lnTo>
                  <a:pt x="491274" y="199599"/>
                </a:lnTo>
                <a:cubicBezTo>
                  <a:pt x="497356" y="194040"/>
                  <a:pt x="505156" y="191468"/>
                  <a:pt x="512840" y="191816"/>
                </a:cubicBezTo>
                <a:close/>
                <a:moveTo>
                  <a:pt x="58508" y="177359"/>
                </a:moveTo>
                <a:cubicBezTo>
                  <a:pt x="65750" y="179931"/>
                  <a:pt x="72017" y="185261"/>
                  <a:pt x="75591" y="192723"/>
                </a:cubicBezTo>
                <a:lnTo>
                  <a:pt x="113564" y="272441"/>
                </a:lnTo>
                <a:lnTo>
                  <a:pt x="174841" y="266694"/>
                </a:lnTo>
                <a:cubicBezTo>
                  <a:pt x="191182" y="264932"/>
                  <a:pt x="206037" y="277168"/>
                  <a:pt x="207522" y="293760"/>
                </a:cubicBezTo>
                <a:cubicBezTo>
                  <a:pt x="209101" y="310260"/>
                  <a:pt x="197031" y="324906"/>
                  <a:pt x="180505" y="326389"/>
                </a:cubicBezTo>
                <a:lnTo>
                  <a:pt x="98245" y="334175"/>
                </a:lnTo>
                <a:cubicBezTo>
                  <a:pt x="97317" y="334268"/>
                  <a:pt x="96388" y="334268"/>
                  <a:pt x="95460" y="334268"/>
                </a:cubicBezTo>
                <a:cubicBezTo>
                  <a:pt x="83947" y="334268"/>
                  <a:pt x="73270" y="327687"/>
                  <a:pt x="68350" y="317212"/>
                </a:cubicBezTo>
                <a:lnTo>
                  <a:pt x="21278" y="218492"/>
                </a:lnTo>
                <a:cubicBezTo>
                  <a:pt x="14129" y="203568"/>
                  <a:pt x="20535" y="185678"/>
                  <a:pt x="35576" y="178541"/>
                </a:cubicBezTo>
                <a:cubicBezTo>
                  <a:pt x="43050" y="174972"/>
                  <a:pt x="51266" y="174787"/>
                  <a:pt x="58508" y="177359"/>
                </a:cubicBezTo>
                <a:close/>
                <a:moveTo>
                  <a:pt x="61972" y="157709"/>
                </a:moveTo>
                <a:cubicBezTo>
                  <a:pt x="64200" y="157616"/>
                  <a:pt x="66521" y="157431"/>
                  <a:pt x="68842" y="157709"/>
                </a:cubicBezTo>
                <a:cubicBezTo>
                  <a:pt x="68935" y="157709"/>
                  <a:pt x="68935" y="157709"/>
                  <a:pt x="69027" y="157709"/>
                </a:cubicBezTo>
                <a:cubicBezTo>
                  <a:pt x="78404" y="158636"/>
                  <a:pt x="86759" y="162250"/>
                  <a:pt x="93815" y="167439"/>
                </a:cubicBezTo>
                <a:cubicBezTo>
                  <a:pt x="99756" y="171887"/>
                  <a:pt x="104770" y="177355"/>
                  <a:pt x="108205" y="183934"/>
                </a:cubicBezTo>
                <a:lnTo>
                  <a:pt x="155552" y="238238"/>
                </a:lnTo>
                <a:lnTo>
                  <a:pt x="173748" y="233512"/>
                </a:lnTo>
                <a:lnTo>
                  <a:pt x="165114" y="247505"/>
                </a:lnTo>
                <a:lnTo>
                  <a:pt x="125658" y="251212"/>
                </a:lnTo>
                <a:lnTo>
                  <a:pt x="112847" y="224245"/>
                </a:lnTo>
                <a:lnTo>
                  <a:pt x="93722" y="184120"/>
                </a:lnTo>
                <a:cubicBezTo>
                  <a:pt x="87223" y="170590"/>
                  <a:pt x="75433" y="161509"/>
                  <a:pt x="61972" y="157709"/>
                </a:cubicBezTo>
                <a:close/>
                <a:moveTo>
                  <a:pt x="514848" y="157672"/>
                </a:moveTo>
                <a:cubicBezTo>
                  <a:pt x="542230" y="154891"/>
                  <a:pt x="566828" y="175284"/>
                  <a:pt x="569427" y="202721"/>
                </a:cubicBezTo>
                <a:lnTo>
                  <a:pt x="583444" y="351310"/>
                </a:lnTo>
                <a:cubicBezTo>
                  <a:pt x="584650" y="363546"/>
                  <a:pt x="581123" y="375040"/>
                  <a:pt x="574533" y="384402"/>
                </a:cubicBezTo>
                <a:lnTo>
                  <a:pt x="542045" y="479506"/>
                </a:lnTo>
                <a:lnTo>
                  <a:pt x="553833" y="565897"/>
                </a:lnTo>
                <a:cubicBezTo>
                  <a:pt x="556432" y="585085"/>
                  <a:pt x="542973" y="602697"/>
                  <a:pt x="523852" y="605292"/>
                </a:cubicBezTo>
                <a:cubicBezTo>
                  <a:pt x="522181" y="605570"/>
                  <a:pt x="520603" y="605663"/>
                  <a:pt x="519025" y="605663"/>
                </a:cubicBezTo>
                <a:cubicBezTo>
                  <a:pt x="501760" y="605663"/>
                  <a:pt x="486723" y="592871"/>
                  <a:pt x="484309" y="575352"/>
                </a:cubicBezTo>
                <a:lnTo>
                  <a:pt x="471500" y="480711"/>
                </a:lnTo>
                <a:cubicBezTo>
                  <a:pt x="470757" y="475335"/>
                  <a:pt x="471314" y="469866"/>
                  <a:pt x="473078" y="464768"/>
                </a:cubicBezTo>
                <a:lnTo>
                  <a:pt x="498233" y="391076"/>
                </a:lnTo>
                <a:cubicBezTo>
                  <a:pt x="490343" y="383197"/>
                  <a:pt x="484866" y="372723"/>
                  <a:pt x="483752" y="360672"/>
                </a:cubicBezTo>
                <a:lnTo>
                  <a:pt x="479761" y="318404"/>
                </a:lnTo>
                <a:lnTo>
                  <a:pt x="545294" y="258709"/>
                </a:lnTo>
                <a:cubicBezTo>
                  <a:pt x="565714" y="240077"/>
                  <a:pt x="567107" y="208468"/>
                  <a:pt x="548450" y="188076"/>
                </a:cubicBezTo>
                <a:cubicBezTo>
                  <a:pt x="529792" y="167590"/>
                  <a:pt x="498140" y="166200"/>
                  <a:pt x="477719" y="184831"/>
                </a:cubicBezTo>
                <a:lnTo>
                  <a:pt x="473356" y="188817"/>
                </a:lnTo>
                <a:cubicBezTo>
                  <a:pt x="480132" y="172040"/>
                  <a:pt x="495634" y="159526"/>
                  <a:pt x="514848" y="157672"/>
                </a:cubicBezTo>
                <a:close/>
                <a:moveTo>
                  <a:pt x="479242" y="24045"/>
                </a:moveTo>
                <a:cubicBezTo>
                  <a:pt x="487208" y="22882"/>
                  <a:pt x="495536" y="23259"/>
                  <a:pt x="503824" y="25413"/>
                </a:cubicBezTo>
                <a:cubicBezTo>
                  <a:pt x="536976" y="34032"/>
                  <a:pt x="556848" y="67764"/>
                  <a:pt x="548212" y="100847"/>
                </a:cubicBezTo>
                <a:cubicBezTo>
                  <a:pt x="539576" y="133931"/>
                  <a:pt x="505681" y="153762"/>
                  <a:pt x="472622" y="145144"/>
                </a:cubicBezTo>
                <a:cubicBezTo>
                  <a:pt x="439471" y="136525"/>
                  <a:pt x="419598" y="102701"/>
                  <a:pt x="428234" y="69617"/>
                </a:cubicBezTo>
                <a:cubicBezTo>
                  <a:pt x="434712" y="44874"/>
                  <a:pt x="455344" y="27533"/>
                  <a:pt x="479242" y="24045"/>
                </a:cubicBezTo>
                <a:close/>
                <a:moveTo>
                  <a:pt x="104398" y="24045"/>
                </a:moveTo>
                <a:cubicBezTo>
                  <a:pt x="128282" y="27533"/>
                  <a:pt x="148967" y="44874"/>
                  <a:pt x="155445" y="69617"/>
                </a:cubicBezTo>
                <a:cubicBezTo>
                  <a:pt x="164081" y="102701"/>
                  <a:pt x="144208" y="136525"/>
                  <a:pt x="111057" y="145144"/>
                </a:cubicBezTo>
                <a:cubicBezTo>
                  <a:pt x="77905" y="153762"/>
                  <a:pt x="44103" y="133931"/>
                  <a:pt x="35467" y="100847"/>
                </a:cubicBezTo>
                <a:cubicBezTo>
                  <a:pt x="26831" y="67764"/>
                  <a:pt x="46703" y="34032"/>
                  <a:pt x="79855" y="25413"/>
                </a:cubicBezTo>
                <a:cubicBezTo>
                  <a:pt x="88120" y="23259"/>
                  <a:pt x="96436" y="22882"/>
                  <a:pt x="104398" y="24045"/>
                </a:cubicBezTo>
                <a:close/>
                <a:moveTo>
                  <a:pt x="292985" y="0"/>
                </a:moveTo>
                <a:cubicBezTo>
                  <a:pt x="298649" y="0"/>
                  <a:pt x="303292" y="4542"/>
                  <a:pt x="303292" y="10196"/>
                </a:cubicBezTo>
                <a:lnTo>
                  <a:pt x="303292" y="18354"/>
                </a:lnTo>
                <a:cubicBezTo>
                  <a:pt x="310999" y="18724"/>
                  <a:pt x="317313" y="19744"/>
                  <a:pt x="322513" y="21227"/>
                </a:cubicBezTo>
                <a:cubicBezTo>
                  <a:pt x="328828" y="22896"/>
                  <a:pt x="332542" y="29291"/>
                  <a:pt x="330963" y="35595"/>
                </a:cubicBezTo>
                <a:lnTo>
                  <a:pt x="330778" y="36336"/>
                </a:lnTo>
                <a:cubicBezTo>
                  <a:pt x="329942" y="39395"/>
                  <a:pt x="327992" y="41991"/>
                  <a:pt x="325206" y="43566"/>
                </a:cubicBezTo>
                <a:cubicBezTo>
                  <a:pt x="322513" y="45049"/>
                  <a:pt x="319263" y="45420"/>
                  <a:pt x="316199" y="44493"/>
                </a:cubicBezTo>
                <a:cubicBezTo>
                  <a:pt x="311185" y="43010"/>
                  <a:pt x="304963" y="41805"/>
                  <a:pt x="297442" y="41805"/>
                </a:cubicBezTo>
                <a:cubicBezTo>
                  <a:pt x="283792" y="41805"/>
                  <a:pt x="279428" y="47645"/>
                  <a:pt x="279428" y="53485"/>
                </a:cubicBezTo>
                <a:cubicBezTo>
                  <a:pt x="279428" y="60437"/>
                  <a:pt x="286763" y="64793"/>
                  <a:pt x="304499" y="71467"/>
                </a:cubicBezTo>
                <a:cubicBezTo>
                  <a:pt x="329385" y="80273"/>
                  <a:pt x="339506" y="91767"/>
                  <a:pt x="339506" y="110584"/>
                </a:cubicBezTo>
                <a:cubicBezTo>
                  <a:pt x="339506" y="129123"/>
                  <a:pt x="326321" y="145066"/>
                  <a:pt x="302178" y="149238"/>
                </a:cubicBezTo>
                <a:lnTo>
                  <a:pt x="302178" y="160268"/>
                </a:lnTo>
                <a:cubicBezTo>
                  <a:pt x="302178" y="165922"/>
                  <a:pt x="297628" y="170557"/>
                  <a:pt x="291963" y="170557"/>
                </a:cubicBezTo>
                <a:cubicBezTo>
                  <a:pt x="286299" y="170557"/>
                  <a:pt x="281656" y="165922"/>
                  <a:pt x="281656" y="160268"/>
                </a:cubicBezTo>
                <a:lnTo>
                  <a:pt x="281656" y="150628"/>
                </a:lnTo>
                <a:cubicBezTo>
                  <a:pt x="273113" y="150257"/>
                  <a:pt x="264756" y="148774"/>
                  <a:pt x="257699" y="146549"/>
                </a:cubicBezTo>
                <a:cubicBezTo>
                  <a:pt x="251013" y="144510"/>
                  <a:pt x="247206" y="137558"/>
                  <a:pt x="248878" y="130884"/>
                </a:cubicBezTo>
                <a:lnTo>
                  <a:pt x="249063" y="130050"/>
                </a:lnTo>
                <a:cubicBezTo>
                  <a:pt x="249899" y="127084"/>
                  <a:pt x="251942" y="124488"/>
                  <a:pt x="254728" y="123005"/>
                </a:cubicBezTo>
                <a:cubicBezTo>
                  <a:pt x="257513" y="121522"/>
                  <a:pt x="260763" y="121244"/>
                  <a:pt x="263735" y="122264"/>
                </a:cubicBezTo>
                <a:cubicBezTo>
                  <a:pt x="270699" y="124766"/>
                  <a:pt x="278685" y="126435"/>
                  <a:pt x="287135" y="126435"/>
                </a:cubicBezTo>
                <a:cubicBezTo>
                  <a:pt x="299113" y="126435"/>
                  <a:pt x="307192" y="121800"/>
                  <a:pt x="307192" y="113458"/>
                </a:cubicBezTo>
                <a:cubicBezTo>
                  <a:pt x="307192" y="105486"/>
                  <a:pt x="300506" y="100480"/>
                  <a:pt x="284999" y="95290"/>
                </a:cubicBezTo>
                <a:cubicBezTo>
                  <a:pt x="262621" y="87781"/>
                  <a:pt x="247392" y="77307"/>
                  <a:pt x="247392" y="57007"/>
                </a:cubicBezTo>
                <a:cubicBezTo>
                  <a:pt x="247392" y="38654"/>
                  <a:pt x="260299" y="24193"/>
                  <a:pt x="282771" y="19837"/>
                </a:cubicBezTo>
                <a:lnTo>
                  <a:pt x="282771" y="10196"/>
                </a:lnTo>
                <a:cubicBezTo>
                  <a:pt x="282771" y="4542"/>
                  <a:pt x="287321" y="0"/>
                  <a:pt x="2929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345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多圖案偏差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65</a:t>
            </a:fld>
            <a:endParaRPr lang="en-US" dirty="0"/>
          </a:p>
        </p:txBody>
      </p:sp>
      <p:grpSp>
        <p:nvGrpSpPr>
          <p:cNvPr id="36" name="群組 35"/>
          <p:cNvGrpSpPr/>
          <p:nvPr/>
        </p:nvGrpSpPr>
        <p:grpSpPr>
          <a:xfrm>
            <a:off x="2886507" y="2032550"/>
            <a:ext cx="6432789" cy="4046586"/>
            <a:chOff x="2779632" y="2175050"/>
            <a:chExt cx="6432789" cy="4046586"/>
          </a:xfrm>
        </p:grpSpPr>
        <p:sp>
          <p:nvSpPr>
            <p:cNvPr id="4" name="矩形 3"/>
            <p:cNvSpPr/>
            <p:nvPr/>
          </p:nvSpPr>
          <p:spPr>
            <a:xfrm>
              <a:off x="2779633" y="2175050"/>
              <a:ext cx="1630383" cy="864000"/>
            </a:xfrm>
            <a:custGeom>
              <a:avLst/>
              <a:gdLst/>
              <a:ahLst/>
              <a:cxnLst/>
              <a:rect l="l" t="t" r="r" b="b"/>
              <a:pathLst>
                <a:path w="1630383" h="864000">
                  <a:moveTo>
                    <a:pt x="0" y="0"/>
                  </a:moveTo>
                  <a:lnTo>
                    <a:pt x="1630383" y="0"/>
                  </a:lnTo>
                  <a:lnTo>
                    <a:pt x="1505330" y="864000"/>
                  </a:lnTo>
                  <a:lnTo>
                    <a:pt x="0" y="864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集團層級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779632" y="3235912"/>
              <a:ext cx="1476836" cy="864000"/>
            </a:xfrm>
            <a:custGeom>
              <a:avLst/>
              <a:gdLst/>
              <a:ahLst/>
              <a:cxnLst/>
              <a:rect l="l" t="t" r="r" b="b"/>
              <a:pathLst>
                <a:path w="1476836" h="864000">
                  <a:moveTo>
                    <a:pt x="0" y="0"/>
                  </a:moveTo>
                  <a:lnTo>
                    <a:pt x="1476836" y="0"/>
                  </a:lnTo>
                  <a:lnTo>
                    <a:pt x="1351783" y="864000"/>
                  </a:lnTo>
                  <a:lnTo>
                    <a:pt x="0" y="864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訂</a:t>
              </a:r>
              <a:r>
                <a: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KPI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79632" y="4296774"/>
              <a:ext cx="1323290" cy="864000"/>
            </a:xfrm>
            <a:custGeom>
              <a:avLst/>
              <a:gdLst/>
              <a:ahLst/>
              <a:cxnLst/>
              <a:rect l="l" t="t" r="r" b="b"/>
              <a:pathLst>
                <a:path w="1323290" h="864000">
                  <a:moveTo>
                    <a:pt x="0" y="0"/>
                  </a:moveTo>
                  <a:lnTo>
                    <a:pt x="1323290" y="0"/>
                  </a:lnTo>
                  <a:lnTo>
                    <a:pt x="1198236" y="864000"/>
                  </a:lnTo>
                  <a:lnTo>
                    <a:pt x="0" y="864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態度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779633" y="5357636"/>
              <a:ext cx="1169743" cy="864000"/>
            </a:xfrm>
            <a:custGeom>
              <a:avLst/>
              <a:gdLst/>
              <a:ahLst/>
              <a:cxnLst/>
              <a:rect l="l" t="t" r="r" b="b"/>
              <a:pathLst>
                <a:path w="1169743" h="864000">
                  <a:moveTo>
                    <a:pt x="0" y="0"/>
                  </a:moveTo>
                  <a:lnTo>
                    <a:pt x="1169743" y="0"/>
                  </a:lnTo>
                  <a:lnTo>
                    <a:pt x="1044689" y="864000"/>
                  </a:lnTo>
                  <a:lnTo>
                    <a:pt x="0" y="864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UX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專職</a:t>
              </a:r>
              <a:endParaRPr lang="zh-TW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4439346" y="2175050"/>
              <a:ext cx="4773074" cy="864000"/>
            </a:xfrm>
            <a:custGeom>
              <a:avLst/>
              <a:gdLst/>
              <a:ahLst/>
              <a:cxnLst/>
              <a:rect l="l" t="t" r="r" b="b"/>
              <a:pathLst>
                <a:path w="4773074" h="864000">
                  <a:moveTo>
                    <a:pt x="125053" y="0"/>
                  </a:moveTo>
                  <a:lnTo>
                    <a:pt x="4773074" y="0"/>
                  </a:lnTo>
                  <a:lnTo>
                    <a:pt x="4773074" y="864000"/>
                  </a:lnTo>
                  <a:lnTo>
                    <a:pt x="0" y="864000"/>
                  </a:lnTo>
                  <a:close/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74625"/>
              <a:r>
                <a:rPr lang="zh-TW" altLang="zh-TW" dirty="0" smtClean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</a:t>
              </a:r>
              <a:r>
                <a:rPr lang="zh-TW" altLang="zh-TW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集團層級成立核心的</a:t>
              </a:r>
              <a:r>
                <a:rPr lang="en-US" altLang="zh-TW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UX </a:t>
              </a:r>
              <a:r>
                <a:rPr lang="zh-TW" altLang="zh-TW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單位，直接隸屬於高階</a:t>
              </a:r>
              <a:r>
                <a:rPr lang="zh-TW" altLang="zh-TW" dirty="0" smtClean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主管</a:t>
              </a:r>
              <a:r>
                <a:rPr lang="zh-TW" altLang="en-US" dirty="0" smtClean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zh-TW" altLang="zh-TW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285799" y="3235912"/>
              <a:ext cx="4926620" cy="864000"/>
            </a:xfrm>
            <a:custGeom>
              <a:avLst/>
              <a:gdLst/>
              <a:ahLst/>
              <a:cxnLst/>
              <a:rect l="l" t="t" r="r" b="b"/>
              <a:pathLst>
                <a:path w="4926620" h="864000">
                  <a:moveTo>
                    <a:pt x="125053" y="0"/>
                  </a:moveTo>
                  <a:lnTo>
                    <a:pt x="4926620" y="0"/>
                  </a:lnTo>
                  <a:lnTo>
                    <a:pt x="4926620" y="864000"/>
                  </a:lnTo>
                  <a:lnTo>
                    <a:pt x="0" y="864000"/>
                  </a:lnTo>
                  <a:close/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74625"/>
              <a:r>
                <a:rPr lang="zh-TW" altLang="zh-TW" dirty="0" smtClean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重新</a:t>
              </a:r>
              <a:r>
                <a:rPr lang="zh-TW" altLang="zh-TW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檢視和調整組織制定</a:t>
              </a:r>
              <a:r>
                <a:rPr lang="en-US" altLang="zh-TW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KPI </a:t>
              </a:r>
              <a:r>
                <a:rPr lang="zh-TW" altLang="zh-TW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的方式，並提供彈性鼓勵嘗試創新。</a:t>
              </a:r>
              <a:endParaRPr lang="zh-TW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4132252" y="4296774"/>
              <a:ext cx="5080168" cy="864000"/>
            </a:xfrm>
            <a:custGeom>
              <a:avLst/>
              <a:gdLst/>
              <a:ahLst/>
              <a:cxnLst/>
              <a:rect l="l" t="t" r="r" b="b"/>
              <a:pathLst>
                <a:path w="5080168" h="864000">
                  <a:moveTo>
                    <a:pt x="125054" y="0"/>
                  </a:moveTo>
                  <a:lnTo>
                    <a:pt x="5080168" y="0"/>
                  </a:lnTo>
                  <a:lnTo>
                    <a:pt x="5080168" y="864000"/>
                  </a:lnTo>
                  <a:lnTo>
                    <a:pt x="0" y="864000"/>
                  </a:lnTo>
                  <a:close/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74625"/>
              <a:r>
                <a:rPr lang="zh-TW" altLang="zh-TW" dirty="0" smtClean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子公司</a:t>
              </a:r>
              <a:r>
                <a:rPr lang="zh-TW" altLang="zh-TW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的中高階主管對於</a:t>
              </a:r>
              <a:r>
                <a:rPr lang="en-US" altLang="zh-TW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UX </a:t>
              </a:r>
              <a:r>
                <a:rPr lang="zh-TW" altLang="zh-TW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的認知和態度會影響集團推動</a:t>
              </a:r>
              <a:r>
                <a:rPr lang="en-US" altLang="zh-TW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UX </a:t>
              </a:r>
              <a:r>
                <a:rPr lang="zh-TW" altLang="zh-TW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文化的成效。</a:t>
              </a:r>
              <a:endParaRPr lang="zh-TW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978706" y="5357636"/>
              <a:ext cx="5233715" cy="864000"/>
            </a:xfrm>
            <a:custGeom>
              <a:avLst/>
              <a:gdLst/>
              <a:ahLst/>
              <a:cxnLst/>
              <a:rect l="l" t="t" r="r" b="b"/>
              <a:pathLst>
                <a:path w="5233715" h="864000">
                  <a:moveTo>
                    <a:pt x="125054" y="0"/>
                  </a:moveTo>
                  <a:lnTo>
                    <a:pt x="5233715" y="0"/>
                  </a:lnTo>
                  <a:lnTo>
                    <a:pt x="5233715" y="864000"/>
                  </a:lnTo>
                  <a:lnTo>
                    <a:pt x="0" y="864000"/>
                  </a:lnTo>
                  <a:close/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74625" algn="ctr"/>
              <a:r>
                <a:rPr lang="zh-TW" altLang="zh-TW" dirty="0" smtClean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定期</a:t>
              </a:r>
              <a:r>
                <a:rPr lang="zh-TW" altLang="zh-TW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邀請集團各子公司主管和團隊成員聚會，讓子公司能夠透過此平台交流各自的專案或產品資訊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4962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拉長後偏差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66</a:t>
            </a:fld>
            <a:endParaRPr lang="en-US" dirty="0"/>
          </a:p>
        </p:txBody>
      </p:sp>
      <p:grpSp>
        <p:nvGrpSpPr>
          <p:cNvPr id="20" name="群組 19"/>
          <p:cNvGrpSpPr/>
          <p:nvPr/>
        </p:nvGrpSpPr>
        <p:grpSpPr>
          <a:xfrm>
            <a:off x="3361507" y="1781299"/>
            <a:ext cx="5473722" cy="4305933"/>
            <a:chOff x="2886507" y="1781299"/>
            <a:chExt cx="5473722" cy="4305933"/>
          </a:xfrm>
        </p:grpSpPr>
        <p:sp>
          <p:nvSpPr>
            <p:cNvPr id="32" name="等腰三角形 31"/>
            <p:cNvSpPr/>
            <p:nvPr/>
          </p:nvSpPr>
          <p:spPr>
            <a:xfrm rot="10800000">
              <a:off x="3958215" y="1781299"/>
              <a:ext cx="1908000" cy="4305933"/>
            </a:xfrm>
            <a:prstGeom prst="triangle">
              <a:avLst>
                <a:gd name="adj" fmla="val 100000"/>
              </a:avLst>
            </a:prstGeom>
            <a:solidFill>
              <a:schemeClr val="tx2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886508" y="2032550"/>
              <a:ext cx="1630383" cy="864000"/>
            </a:xfrm>
            <a:custGeom>
              <a:avLst/>
              <a:gdLst/>
              <a:ahLst/>
              <a:cxnLst/>
              <a:rect l="l" t="t" r="r" b="b"/>
              <a:pathLst>
                <a:path w="1630383" h="864000">
                  <a:moveTo>
                    <a:pt x="0" y="0"/>
                  </a:moveTo>
                  <a:lnTo>
                    <a:pt x="1630383" y="0"/>
                  </a:lnTo>
                  <a:lnTo>
                    <a:pt x="1505330" y="864000"/>
                  </a:lnTo>
                  <a:lnTo>
                    <a:pt x="0" y="864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886507" y="3093412"/>
              <a:ext cx="1476836" cy="864000"/>
            </a:xfrm>
            <a:custGeom>
              <a:avLst/>
              <a:gdLst/>
              <a:ahLst/>
              <a:cxnLst/>
              <a:rect l="l" t="t" r="r" b="b"/>
              <a:pathLst>
                <a:path w="1476836" h="864000">
                  <a:moveTo>
                    <a:pt x="0" y="0"/>
                  </a:moveTo>
                  <a:lnTo>
                    <a:pt x="1476836" y="0"/>
                  </a:lnTo>
                  <a:lnTo>
                    <a:pt x="1351783" y="864000"/>
                  </a:lnTo>
                  <a:lnTo>
                    <a:pt x="0" y="864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886507" y="4154274"/>
              <a:ext cx="1323290" cy="864000"/>
            </a:xfrm>
            <a:custGeom>
              <a:avLst/>
              <a:gdLst/>
              <a:ahLst/>
              <a:cxnLst/>
              <a:rect l="l" t="t" r="r" b="b"/>
              <a:pathLst>
                <a:path w="1323290" h="864000">
                  <a:moveTo>
                    <a:pt x="0" y="0"/>
                  </a:moveTo>
                  <a:lnTo>
                    <a:pt x="1323290" y="0"/>
                  </a:lnTo>
                  <a:lnTo>
                    <a:pt x="1198236" y="864000"/>
                  </a:lnTo>
                  <a:lnTo>
                    <a:pt x="0" y="864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2886508" y="5215136"/>
              <a:ext cx="1169743" cy="864000"/>
            </a:xfrm>
            <a:custGeom>
              <a:avLst/>
              <a:gdLst/>
              <a:ahLst/>
              <a:cxnLst/>
              <a:rect l="l" t="t" r="r" b="b"/>
              <a:pathLst>
                <a:path w="1169743" h="864000">
                  <a:moveTo>
                    <a:pt x="0" y="0"/>
                  </a:moveTo>
                  <a:lnTo>
                    <a:pt x="1169743" y="0"/>
                  </a:lnTo>
                  <a:lnTo>
                    <a:pt x="1044689" y="864000"/>
                  </a:lnTo>
                  <a:lnTo>
                    <a:pt x="0" y="864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175544" y="2032550"/>
              <a:ext cx="3184685" cy="864000"/>
            </a:xfrm>
            <a:custGeom>
              <a:avLst/>
              <a:gdLst/>
              <a:ahLst/>
              <a:cxnLst/>
              <a:rect l="l" t="t" r="r" b="b"/>
              <a:pathLst>
                <a:path w="3184685" h="864000">
                  <a:moveTo>
                    <a:pt x="295900" y="0"/>
                  </a:moveTo>
                  <a:lnTo>
                    <a:pt x="3184685" y="0"/>
                  </a:lnTo>
                  <a:lnTo>
                    <a:pt x="3184685" y="864000"/>
                  </a:lnTo>
                  <a:lnTo>
                    <a:pt x="0" y="864000"/>
                  </a:lnTo>
                  <a:close/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812221" y="3093412"/>
              <a:ext cx="3548008" cy="864000"/>
            </a:xfrm>
            <a:custGeom>
              <a:avLst/>
              <a:gdLst/>
              <a:ahLst/>
              <a:cxnLst/>
              <a:rect l="l" t="t" r="r" b="b"/>
              <a:pathLst>
                <a:path w="3548008" h="864000">
                  <a:moveTo>
                    <a:pt x="295900" y="0"/>
                  </a:moveTo>
                  <a:lnTo>
                    <a:pt x="3548008" y="0"/>
                  </a:lnTo>
                  <a:lnTo>
                    <a:pt x="3548008" y="864000"/>
                  </a:lnTo>
                  <a:lnTo>
                    <a:pt x="0" y="864000"/>
                  </a:lnTo>
                  <a:close/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448899" y="4154274"/>
              <a:ext cx="3911330" cy="864000"/>
            </a:xfrm>
            <a:custGeom>
              <a:avLst/>
              <a:gdLst/>
              <a:ahLst/>
              <a:cxnLst/>
              <a:rect l="l" t="t" r="r" b="b"/>
              <a:pathLst>
                <a:path w="3911330" h="864000">
                  <a:moveTo>
                    <a:pt x="295903" y="0"/>
                  </a:moveTo>
                  <a:lnTo>
                    <a:pt x="3911330" y="0"/>
                  </a:lnTo>
                  <a:lnTo>
                    <a:pt x="3911330" y="864000"/>
                  </a:lnTo>
                  <a:lnTo>
                    <a:pt x="0" y="864000"/>
                  </a:lnTo>
                  <a:close/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85579" y="5215136"/>
              <a:ext cx="4274650" cy="864000"/>
            </a:xfrm>
            <a:custGeom>
              <a:avLst/>
              <a:gdLst/>
              <a:ahLst/>
              <a:cxnLst/>
              <a:rect l="l" t="t" r="r" b="b"/>
              <a:pathLst>
                <a:path w="4274650" h="864000">
                  <a:moveTo>
                    <a:pt x="295903" y="0"/>
                  </a:moveTo>
                  <a:lnTo>
                    <a:pt x="4274650" y="0"/>
                  </a:lnTo>
                  <a:lnTo>
                    <a:pt x="4274650" y="864000"/>
                  </a:lnTo>
                  <a:lnTo>
                    <a:pt x="0" y="864000"/>
                  </a:lnTo>
                  <a:close/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843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漸層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67</a:t>
            </a:fld>
            <a:endParaRPr lang="en-US" dirty="0"/>
          </a:p>
        </p:txBody>
      </p:sp>
      <p:sp>
        <p:nvSpPr>
          <p:cNvPr id="4" name="等腰三角形 4"/>
          <p:cNvSpPr/>
          <p:nvPr/>
        </p:nvSpPr>
        <p:spPr>
          <a:xfrm>
            <a:off x="6308430" y="2008800"/>
            <a:ext cx="3999320" cy="3600400"/>
          </a:xfrm>
          <a:custGeom>
            <a:avLst/>
            <a:gdLst/>
            <a:ahLst/>
            <a:cxnLst/>
            <a:rect l="l" t="t" r="r" b="b"/>
            <a:pathLst>
              <a:path w="3999320" h="3600400">
                <a:moveTo>
                  <a:pt x="1999660" y="180200"/>
                </a:moveTo>
                <a:cubicBezTo>
                  <a:pt x="1104959" y="180200"/>
                  <a:pt x="379660" y="905499"/>
                  <a:pt x="379660" y="1800200"/>
                </a:cubicBezTo>
                <a:cubicBezTo>
                  <a:pt x="379660" y="2694901"/>
                  <a:pt x="1104959" y="3420200"/>
                  <a:pt x="1999660" y="3420200"/>
                </a:cubicBezTo>
                <a:cubicBezTo>
                  <a:pt x="2894361" y="3420200"/>
                  <a:pt x="3619660" y="2694901"/>
                  <a:pt x="3619660" y="1800200"/>
                </a:cubicBezTo>
                <a:cubicBezTo>
                  <a:pt x="3619660" y="905499"/>
                  <a:pt x="2894361" y="180200"/>
                  <a:pt x="1999660" y="180200"/>
                </a:cubicBezTo>
                <a:close/>
                <a:moveTo>
                  <a:pt x="2004617" y="0"/>
                </a:moveTo>
                <a:cubicBezTo>
                  <a:pt x="2804962" y="0"/>
                  <a:pt x="3483321" y="522288"/>
                  <a:pt x="3716575" y="1244908"/>
                </a:cubicBezTo>
                <a:lnTo>
                  <a:pt x="3999320" y="1739711"/>
                </a:lnTo>
                <a:lnTo>
                  <a:pt x="3801763" y="1739711"/>
                </a:lnTo>
                <a:cubicBezTo>
                  <a:pt x="3804482" y="1759747"/>
                  <a:pt x="3804817" y="1779935"/>
                  <a:pt x="3804817" y="1800200"/>
                </a:cubicBezTo>
                <a:cubicBezTo>
                  <a:pt x="3804817" y="2794423"/>
                  <a:pt x="2998840" y="3600400"/>
                  <a:pt x="2004617" y="3600400"/>
                </a:cubicBezTo>
                <a:cubicBezTo>
                  <a:pt x="1196034" y="3600400"/>
                  <a:pt x="511962" y="3067306"/>
                  <a:pt x="284799" y="2333379"/>
                </a:cubicBezTo>
                <a:lnTo>
                  <a:pt x="0" y="1834981"/>
                </a:lnTo>
                <a:lnTo>
                  <a:pt x="206173" y="1834981"/>
                </a:lnTo>
                <a:cubicBezTo>
                  <a:pt x="204527" y="1823432"/>
                  <a:pt x="204417" y="1811829"/>
                  <a:pt x="204417" y="1800200"/>
                </a:cubicBezTo>
                <a:cubicBezTo>
                  <a:pt x="204417" y="805977"/>
                  <a:pt x="1010394" y="0"/>
                  <a:pt x="200461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937026" y="1990839"/>
            <a:ext cx="3792657" cy="3665712"/>
            <a:chOff x="941987" y="1610839"/>
            <a:chExt cx="3792657" cy="3665712"/>
          </a:xfrm>
        </p:grpSpPr>
        <p:sp>
          <p:nvSpPr>
            <p:cNvPr id="6" name="等腰三角形 4"/>
            <p:cNvSpPr/>
            <p:nvPr/>
          </p:nvSpPr>
          <p:spPr>
            <a:xfrm rot="1321981">
              <a:off x="1062686" y="1610839"/>
              <a:ext cx="3671958" cy="2410722"/>
            </a:xfrm>
            <a:custGeom>
              <a:avLst/>
              <a:gdLst/>
              <a:ahLst/>
              <a:cxnLst/>
              <a:rect l="l" t="t" r="r" b="b"/>
              <a:pathLst>
                <a:path w="3671958" h="2410722">
                  <a:moveTo>
                    <a:pt x="1303898" y="141469"/>
                  </a:moveTo>
                  <a:cubicBezTo>
                    <a:pt x="1519271" y="50374"/>
                    <a:pt x="1756061" y="0"/>
                    <a:pt x="2004617" y="0"/>
                  </a:cubicBezTo>
                  <a:cubicBezTo>
                    <a:pt x="2759307" y="0"/>
                    <a:pt x="3405531" y="464400"/>
                    <a:pt x="3671958" y="1123427"/>
                  </a:cubicBezTo>
                  <a:lnTo>
                    <a:pt x="3500797" y="1192695"/>
                  </a:lnTo>
                  <a:cubicBezTo>
                    <a:pt x="3261327" y="598822"/>
                    <a:pt x="2679380" y="180200"/>
                    <a:pt x="1999660" y="180200"/>
                  </a:cubicBezTo>
                  <a:cubicBezTo>
                    <a:pt x="1104959" y="180200"/>
                    <a:pt x="379660" y="905499"/>
                    <a:pt x="379660" y="1800200"/>
                  </a:cubicBezTo>
                  <a:cubicBezTo>
                    <a:pt x="379660" y="2015182"/>
                    <a:pt x="421536" y="2220383"/>
                    <a:pt x="498546" y="2407696"/>
                  </a:cubicBezTo>
                  <a:lnTo>
                    <a:pt x="491069" y="2410722"/>
                  </a:lnTo>
                  <a:lnTo>
                    <a:pt x="13219" y="1858114"/>
                  </a:lnTo>
                  <a:lnTo>
                    <a:pt x="0" y="1834981"/>
                  </a:lnTo>
                  <a:lnTo>
                    <a:pt x="206173" y="1834981"/>
                  </a:lnTo>
                  <a:cubicBezTo>
                    <a:pt x="204527" y="1823432"/>
                    <a:pt x="204417" y="1811829"/>
                    <a:pt x="204417" y="1800200"/>
                  </a:cubicBezTo>
                  <a:cubicBezTo>
                    <a:pt x="204417" y="1054533"/>
                    <a:pt x="657779" y="414754"/>
                    <a:pt x="1303898" y="141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83000">
                  <a:schemeClr val="bg1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等腰三角形 4"/>
            <p:cNvSpPr/>
            <p:nvPr/>
          </p:nvSpPr>
          <p:spPr>
            <a:xfrm rot="1321981" flipH="1" flipV="1">
              <a:off x="941987" y="2865829"/>
              <a:ext cx="3671958" cy="2410722"/>
            </a:xfrm>
            <a:custGeom>
              <a:avLst/>
              <a:gdLst/>
              <a:ahLst/>
              <a:cxnLst/>
              <a:rect l="l" t="t" r="r" b="b"/>
              <a:pathLst>
                <a:path w="3671958" h="2410722">
                  <a:moveTo>
                    <a:pt x="1303898" y="141469"/>
                  </a:moveTo>
                  <a:cubicBezTo>
                    <a:pt x="1519271" y="50374"/>
                    <a:pt x="1756061" y="0"/>
                    <a:pt x="2004617" y="0"/>
                  </a:cubicBezTo>
                  <a:cubicBezTo>
                    <a:pt x="2759307" y="0"/>
                    <a:pt x="3405531" y="464400"/>
                    <a:pt x="3671958" y="1123427"/>
                  </a:cubicBezTo>
                  <a:lnTo>
                    <a:pt x="3500797" y="1192695"/>
                  </a:lnTo>
                  <a:cubicBezTo>
                    <a:pt x="3261327" y="598822"/>
                    <a:pt x="2679380" y="180200"/>
                    <a:pt x="1999660" y="180200"/>
                  </a:cubicBezTo>
                  <a:cubicBezTo>
                    <a:pt x="1104959" y="180200"/>
                    <a:pt x="379660" y="905499"/>
                    <a:pt x="379660" y="1800200"/>
                  </a:cubicBezTo>
                  <a:cubicBezTo>
                    <a:pt x="379660" y="2015182"/>
                    <a:pt x="421536" y="2220383"/>
                    <a:pt x="498546" y="2407696"/>
                  </a:cubicBezTo>
                  <a:lnTo>
                    <a:pt x="491069" y="2410722"/>
                  </a:lnTo>
                  <a:lnTo>
                    <a:pt x="13219" y="1858114"/>
                  </a:lnTo>
                  <a:lnTo>
                    <a:pt x="0" y="1834981"/>
                  </a:lnTo>
                  <a:lnTo>
                    <a:pt x="206173" y="1834981"/>
                  </a:lnTo>
                  <a:cubicBezTo>
                    <a:pt x="204527" y="1823432"/>
                    <a:pt x="204417" y="1811829"/>
                    <a:pt x="204417" y="1800200"/>
                  </a:cubicBezTo>
                  <a:cubicBezTo>
                    <a:pt x="204417" y="1054533"/>
                    <a:pt x="657779" y="414754"/>
                    <a:pt x="1303898" y="141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83000">
                  <a:schemeClr val="bg1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橢圓 7"/>
          <p:cNvSpPr/>
          <p:nvPr/>
        </p:nvSpPr>
        <p:spPr>
          <a:xfrm>
            <a:off x="2573354" y="2563695"/>
            <a:ext cx="2520000" cy="2520000"/>
          </a:xfrm>
          <a:prstGeom prst="ellipse">
            <a:avLst/>
          </a:prstGeom>
          <a:noFill/>
          <a:ln>
            <a:gradFill>
              <a:gsLst>
                <a:gs pos="0">
                  <a:schemeClr val="tx1">
                    <a:lumMod val="50000"/>
                    <a:lumOff val="50000"/>
                    <a:alpha val="53000"/>
                  </a:schemeClr>
                </a:gs>
                <a:gs pos="95000">
                  <a:schemeClr val="bg1">
                    <a:alpha val="0"/>
                  </a:schemeClr>
                </a:gs>
                <a:gs pos="5000">
                  <a:schemeClr val="bg1"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alpha val="53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9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內建圖表</a:t>
            </a:r>
            <a:r>
              <a:rPr lang="zh-TW" altLang="en-US" dirty="0"/>
              <a:t>能不用就不用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68</a:t>
            </a:fld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34097" y="1947573"/>
            <a:ext cx="20736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634097" y="2370340"/>
            <a:ext cx="15984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634097" y="2793107"/>
            <a:ext cx="12384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634097" y="3215874"/>
            <a:ext cx="12384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634097" y="3638641"/>
            <a:ext cx="8424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634097" y="4061408"/>
            <a:ext cx="7992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634097" y="4484175"/>
            <a:ext cx="792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634097" y="4906942"/>
            <a:ext cx="612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634097" y="5329709"/>
            <a:ext cx="612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634097" y="5752474"/>
            <a:ext cx="396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2553879" y="1904232"/>
            <a:ext cx="82633" cy="4266000"/>
            <a:chOff x="1035398" y="1945499"/>
            <a:chExt cx="82633" cy="4410000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1115616" y="1945499"/>
              <a:ext cx="0" cy="441000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1035398" y="1959389"/>
              <a:ext cx="7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1046031" y="6341219"/>
              <a:ext cx="7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字方塊 17"/>
          <p:cNvSpPr txBox="1"/>
          <p:nvPr/>
        </p:nvSpPr>
        <p:spPr>
          <a:xfrm>
            <a:off x="1761656" y="2284881"/>
            <a:ext cx="888384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Fubon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703948" y="1865032"/>
            <a:ext cx="946092" cy="483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/>
              <a:t>Cathay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832188" y="3544428"/>
            <a:ext cx="817852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Mega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1715875" y="2704730"/>
            <a:ext cx="934165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Taiwan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1880278" y="3124579"/>
            <a:ext cx="769762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CTBC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1997234" y="4803975"/>
            <a:ext cx="652806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First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121929" y="3964277"/>
            <a:ext cx="1528111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Cooperative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36925" y="4384126"/>
            <a:ext cx="1313115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Shin Kong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715875" y="5643670"/>
            <a:ext cx="934165" cy="483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Taishin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346478" y="5223824"/>
            <a:ext cx="1303562" cy="483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Huan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Nan</a:t>
            </a:r>
          </a:p>
        </p:txBody>
      </p:sp>
      <p:sp>
        <p:nvSpPr>
          <p:cNvPr id="28" name="矩形 27"/>
          <p:cNvSpPr/>
          <p:nvPr/>
        </p:nvSpPr>
        <p:spPr>
          <a:xfrm>
            <a:off x="8186873" y="1947573"/>
            <a:ext cx="1569600" cy="36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8186873" y="2370340"/>
            <a:ext cx="1216800" cy="360000"/>
          </a:xfrm>
          <a:prstGeom prst="rect">
            <a:avLst/>
          </a:prstGeom>
          <a:solidFill>
            <a:schemeClr val="bg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8186873" y="2793107"/>
            <a:ext cx="900000" cy="360000"/>
          </a:xfrm>
          <a:prstGeom prst="rect">
            <a:avLst/>
          </a:prstGeom>
          <a:solidFill>
            <a:schemeClr val="bg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8186873" y="3215874"/>
            <a:ext cx="777600" cy="360000"/>
          </a:xfrm>
          <a:prstGeom prst="rect">
            <a:avLst/>
          </a:prstGeom>
          <a:solidFill>
            <a:schemeClr val="bg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8186873" y="3638641"/>
            <a:ext cx="583200" cy="360000"/>
          </a:xfrm>
          <a:prstGeom prst="rect">
            <a:avLst/>
          </a:prstGeom>
          <a:solidFill>
            <a:schemeClr val="bg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8186873" y="4061408"/>
            <a:ext cx="475200" cy="360000"/>
          </a:xfrm>
          <a:prstGeom prst="rect">
            <a:avLst/>
          </a:prstGeom>
          <a:solidFill>
            <a:schemeClr val="bg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8186873" y="4484175"/>
            <a:ext cx="446400" cy="360000"/>
          </a:xfrm>
          <a:prstGeom prst="rect">
            <a:avLst/>
          </a:prstGeom>
          <a:solidFill>
            <a:schemeClr val="bg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8186873" y="4906942"/>
            <a:ext cx="439200" cy="360000"/>
          </a:xfrm>
          <a:prstGeom prst="rect">
            <a:avLst/>
          </a:prstGeom>
          <a:solidFill>
            <a:schemeClr val="bg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8186873" y="5329709"/>
            <a:ext cx="381600" cy="360000"/>
          </a:xfrm>
          <a:prstGeom prst="rect">
            <a:avLst/>
          </a:prstGeom>
          <a:solidFill>
            <a:schemeClr val="bg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8186873" y="5752474"/>
            <a:ext cx="331200" cy="360000"/>
          </a:xfrm>
          <a:prstGeom prst="rect">
            <a:avLst/>
          </a:prstGeom>
          <a:solidFill>
            <a:schemeClr val="bg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8" name="群組 37"/>
          <p:cNvGrpSpPr/>
          <p:nvPr/>
        </p:nvGrpSpPr>
        <p:grpSpPr>
          <a:xfrm>
            <a:off x="8106655" y="1904232"/>
            <a:ext cx="82633" cy="4266000"/>
            <a:chOff x="1035398" y="1945499"/>
            <a:chExt cx="82633" cy="4410000"/>
          </a:xfrm>
        </p:grpSpPr>
        <p:cxnSp>
          <p:nvCxnSpPr>
            <p:cNvPr id="39" name="直線接點 38"/>
            <p:cNvCxnSpPr/>
            <p:nvPr/>
          </p:nvCxnSpPr>
          <p:spPr>
            <a:xfrm>
              <a:off x="1115616" y="1945499"/>
              <a:ext cx="0" cy="441000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1035398" y="1959389"/>
              <a:ext cx="7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1046031" y="6341219"/>
              <a:ext cx="7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字方塊 41"/>
          <p:cNvSpPr txBox="1"/>
          <p:nvPr/>
        </p:nvSpPr>
        <p:spPr>
          <a:xfrm>
            <a:off x="7314432" y="2297605"/>
            <a:ext cx="888384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Fubon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7256724" y="1865032"/>
            <a:ext cx="946092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Cathay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7550010" y="3595324"/>
            <a:ext cx="652806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First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7433054" y="2730178"/>
            <a:ext cx="769762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CTBC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7384964" y="3162751"/>
            <a:ext cx="817852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Mega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6899254" y="4893043"/>
            <a:ext cx="1303562" cy="483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Huan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Nan</a:t>
            </a:r>
          </a:p>
        </p:txBody>
      </p:sp>
      <p:sp>
        <p:nvSpPr>
          <p:cNvPr id="48" name="文字方塊 47"/>
          <p:cNvSpPr txBox="1"/>
          <p:nvPr/>
        </p:nvSpPr>
        <p:spPr>
          <a:xfrm>
            <a:off x="6674705" y="4027897"/>
            <a:ext cx="1528111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Cooperative</a:t>
            </a:r>
          </a:p>
        </p:txBody>
      </p:sp>
      <p:sp>
        <p:nvSpPr>
          <p:cNvPr id="49" name="文字方塊 48"/>
          <p:cNvSpPr txBox="1"/>
          <p:nvPr/>
        </p:nvSpPr>
        <p:spPr>
          <a:xfrm>
            <a:off x="7341683" y="4460470"/>
            <a:ext cx="861133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E.SUN</a:t>
            </a:r>
          </a:p>
        </p:txBody>
      </p:sp>
      <p:sp>
        <p:nvSpPr>
          <p:cNvPr id="50" name="文字方塊 49"/>
          <p:cNvSpPr txBox="1"/>
          <p:nvPr/>
        </p:nvSpPr>
        <p:spPr>
          <a:xfrm>
            <a:off x="7564501" y="5643670"/>
            <a:ext cx="638315" cy="483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CDF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7267432" y="5268357"/>
            <a:ext cx="935384" cy="483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Yuanta</a:t>
            </a:r>
            <a:endParaRPr lang="en-US" altLang="zh-TW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4241421" y="2284881"/>
            <a:ext cx="434734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222</a:t>
            </a:r>
          </a:p>
        </p:txBody>
      </p:sp>
      <p:sp>
        <p:nvSpPr>
          <p:cNvPr id="53" name="文字方塊 52"/>
          <p:cNvSpPr txBox="1"/>
          <p:nvPr/>
        </p:nvSpPr>
        <p:spPr>
          <a:xfrm>
            <a:off x="4713154" y="1865032"/>
            <a:ext cx="466794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288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3489442" y="3544428"/>
            <a:ext cx="394659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117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3881381" y="2704730"/>
            <a:ext cx="415498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172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881381" y="3124579"/>
            <a:ext cx="415498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172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3238279" y="4803975"/>
            <a:ext cx="372217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85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3448086" y="3964277"/>
            <a:ext cx="372217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111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3424703" y="4384126"/>
            <a:ext cx="409086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110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3038551" y="5643670"/>
            <a:ext cx="360996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55</a:t>
            </a:r>
            <a:endParaRPr lang="zh-TW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3238279" y="5223824"/>
            <a:ext cx="372217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85</a:t>
            </a:r>
          </a:p>
        </p:txBody>
      </p:sp>
      <p:sp>
        <p:nvSpPr>
          <p:cNvPr id="62" name="文字方塊 61"/>
          <p:cNvSpPr txBox="1"/>
          <p:nvPr/>
        </p:nvSpPr>
        <p:spPr>
          <a:xfrm>
            <a:off x="9421642" y="2335300"/>
            <a:ext cx="489236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16.9</a:t>
            </a:r>
          </a:p>
        </p:txBody>
      </p:sp>
      <p:sp>
        <p:nvSpPr>
          <p:cNvPr id="63" name="文字方塊 62"/>
          <p:cNvSpPr txBox="1"/>
          <p:nvPr/>
        </p:nvSpPr>
        <p:spPr>
          <a:xfrm>
            <a:off x="9770819" y="1865032"/>
            <a:ext cx="474810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21.8</a:t>
            </a:r>
          </a:p>
        </p:txBody>
      </p:sp>
      <p:sp>
        <p:nvSpPr>
          <p:cNvPr id="64" name="文字方塊 63"/>
          <p:cNvSpPr txBox="1"/>
          <p:nvPr/>
        </p:nvSpPr>
        <p:spPr>
          <a:xfrm>
            <a:off x="8780962" y="3616454"/>
            <a:ext cx="391454" cy="476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8.1</a:t>
            </a:r>
          </a:p>
        </p:txBody>
      </p:sp>
      <p:sp>
        <p:nvSpPr>
          <p:cNvPr id="65" name="文字方塊 64"/>
          <p:cNvSpPr txBox="1"/>
          <p:nvPr/>
        </p:nvSpPr>
        <p:spPr>
          <a:xfrm>
            <a:off x="9097064" y="2805568"/>
            <a:ext cx="463588" cy="476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12.5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8960118" y="3211011"/>
            <a:ext cx="490840" cy="476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10.8</a:t>
            </a:r>
          </a:p>
        </p:txBody>
      </p:sp>
      <p:sp>
        <p:nvSpPr>
          <p:cNvPr id="67" name="文字方塊 66"/>
          <p:cNvSpPr txBox="1"/>
          <p:nvPr/>
        </p:nvSpPr>
        <p:spPr>
          <a:xfrm>
            <a:off x="8639298" y="4832783"/>
            <a:ext cx="391454" cy="476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6.1</a:t>
            </a:r>
          </a:p>
        </p:txBody>
      </p:sp>
      <p:sp>
        <p:nvSpPr>
          <p:cNvPr id="68" name="文字方塊 67"/>
          <p:cNvSpPr txBox="1"/>
          <p:nvPr/>
        </p:nvSpPr>
        <p:spPr>
          <a:xfrm>
            <a:off x="8669663" y="4021897"/>
            <a:ext cx="428322" cy="476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6.6</a:t>
            </a:r>
          </a:p>
        </p:txBody>
      </p:sp>
      <p:sp>
        <p:nvSpPr>
          <p:cNvPr id="69" name="文字方塊 68"/>
          <p:cNvSpPr txBox="1"/>
          <p:nvPr/>
        </p:nvSpPr>
        <p:spPr>
          <a:xfrm>
            <a:off x="8646014" y="4427340"/>
            <a:ext cx="412292" cy="476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6.2</a:t>
            </a:r>
          </a:p>
        </p:txBody>
      </p:sp>
      <p:sp>
        <p:nvSpPr>
          <p:cNvPr id="70" name="文字方塊 69"/>
          <p:cNvSpPr txBox="1"/>
          <p:nvPr/>
        </p:nvSpPr>
        <p:spPr>
          <a:xfrm>
            <a:off x="8524369" y="5643670"/>
            <a:ext cx="425116" cy="476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4.6</a:t>
            </a:r>
            <a:endParaRPr lang="zh-TW" altLang="en-US" sz="1400" dirty="0">
              <a:solidFill>
                <a:schemeClr val="accent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8573309" y="5238226"/>
            <a:ext cx="404278" cy="476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5.3</a:t>
            </a:r>
          </a:p>
        </p:txBody>
      </p:sp>
      <p:grpSp>
        <p:nvGrpSpPr>
          <p:cNvPr id="72" name="群組 71"/>
          <p:cNvGrpSpPr/>
          <p:nvPr/>
        </p:nvGrpSpPr>
        <p:grpSpPr>
          <a:xfrm>
            <a:off x="1102361" y="1390788"/>
            <a:ext cx="4103092" cy="369332"/>
            <a:chOff x="349456" y="1410789"/>
            <a:chExt cx="4103092" cy="369332"/>
          </a:xfrm>
        </p:grpSpPr>
        <p:grpSp>
          <p:nvGrpSpPr>
            <p:cNvPr id="73" name="群組 72"/>
            <p:cNvGrpSpPr/>
            <p:nvPr/>
          </p:nvGrpSpPr>
          <p:grpSpPr>
            <a:xfrm>
              <a:off x="349456" y="1410789"/>
              <a:ext cx="4103092" cy="369332"/>
              <a:chOff x="349456" y="1410789"/>
              <a:chExt cx="4103092" cy="369332"/>
            </a:xfrm>
          </p:grpSpPr>
          <p:sp>
            <p:nvSpPr>
              <p:cNvPr id="75" name="Oval 4"/>
              <p:cNvSpPr>
                <a:spLocks noChangeArrowheads="1"/>
              </p:cNvSpPr>
              <p:nvPr/>
            </p:nvSpPr>
            <p:spPr bwMode="auto">
              <a:xfrm>
                <a:off x="349456" y="1410789"/>
                <a:ext cx="367661" cy="369332"/>
              </a:xfrm>
              <a:prstGeom prst="teardrop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txBody>
              <a:bodyPr lIns="68573" tIns="34286" rIns="68573" bIns="34286" anchor="ctr"/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solidFill>
                    <a:srgbClr val="F2F2F2"/>
                  </a:solidFill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683568" y="1410789"/>
                <a:ext cx="37689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Ranking of total asset (US$</a:t>
                </a:r>
                <a:r>
                  <a:rPr lang="zh-TW" alt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zh-TW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bn</a:t>
                </a:r>
                <a:r>
                  <a:rPr lang="en-US" altLang="zh-TW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)</a:t>
                </a:r>
                <a:endParaRPr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cxnSp>
          <p:nvCxnSpPr>
            <p:cNvPr id="74" name="直線接點 73"/>
            <p:cNvCxnSpPr/>
            <p:nvPr/>
          </p:nvCxnSpPr>
          <p:spPr>
            <a:xfrm>
              <a:off x="742761" y="1732707"/>
              <a:ext cx="3240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群組 76"/>
          <p:cNvGrpSpPr/>
          <p:nvPr/>
        </p:nvGrpSpPr>
        <p:grpSpPr>
          <a:xfrm>
            <a:off x="6520093" y="1390788"/>
            <a:ext cx="4203248" cy="369332"/>
            <a:chOff x="349456" y="1410789"/>
            <a:chExt cx="4203248" cy="369332"/>
          </a:xfrm>
        </p:grpSpPr>
        <p:grpSp>
          <p:nvGrpSpPr>
            <p:cNvPr id="78" name="群組 77"/>
            <p:cNvGrpSpPr/>
            <p:nvPr/>
          </p:nvGrpSpPr>
          <p:grpSpPr>
            <a:xfrm>
              <a:off x="349456" y="1410789"/>
              <a:ext cx="4203248" cy="369332"/>
              <a:chOff x="349456" y="1410789"/>
              <a:chExt cx="4203248" cy="369332"/>
            </a:xfrm>
          </p:grpSpPr>
          <p:sp>
            <p:nvSpPr>
              <p:cNvPr id="80" name="Oval 4"/>
              <p:cNvSpPr>
                <a:spLocks noChangeArrowheads="1"/>
              </p:cNvSpPr>
              <p:nvPr/>
            </p:nvSpPr>
            <p:spPr bwMode="auto">
              <a:xfrm>
                <a:off x="349456" y="1410789"/>
                <a:ext cx="367661" cy="369332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txBody>
              <a:bodyPr lIns="68573" tIns="34286" rIns="68573" bIns="34286" anchor="ctr"/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solidFill>
                    <a:srgbClr val="F2F2F2"/>
                  </a:solidFill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81" name="文字方塊 80"/>
              <p:cNvSpPr txBox="1"/>
              <p:nvPr/>
            </p:nvSpPr>
            <p:spPr>
              <a:xfrm>
                <a:off x="683568" y="1410789"/>
                <a:ext cx="3869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chemeClr val="accent1"/>
                    </a:solidFill>
                    <a:latin typeface="+mj-ea"/>
                    <a:ea typeface="+mj-ea"/>
                  </a:rPr>
                  <a:t>R</a:t>
                </a:r>
                <a:r>
                  <a:rPr lang="en-US" altLang="zh-TW" dirty="0" smtClean="0">
                    <a:solidFill>
                      <a:schemeClr val="accent1"/>
                    </a:solidFill>
                    <a:latin typeface="+mj-ea"/>
                    <a:ea typeface="+mj-ea"/>
                  </a:rPr>
                  <a:t>anking of market cap (US$</a:t>
                </a:r>
                <a:r>
                  <a:rPr lang="zh-TW" altLang="en-US" dirty="0" smtClean="0">
                    <a:solidFill>
                      <a:schemeClr val="accent1"/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zh-TW" dirty="0" err="1" smtClean="0">
                    <a:solidFill>
                      <a:schemeClr val="accent1"/>
                    </a:solidFill>
                    <a:latin typeface="+mj-ea"/>
                    <a:ea typeface="+mj-ea"/>
                  </a:rPr>
                  <a:t>bn</a:t>
                </a:r>
                <a:r>
                  <a:rPr lang="en-US" altLang="zh-TW" dirty="0" smtClean="0">
                    <a:solidFill>
                      <a:schemeClr val="accent1"/>
                    </a:solidFill>
                    <a:latin typeface="+mj-ea"/>
                    <a:ea typeface="+mj-ea"/>
                  </a:rPr>
                  <a:t>)</a:t>
                </a:r>
                <a:endParaRPr lang="zh-TW" altLang="en-US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</p:grpSp>
        <p:cxnSp>
          <p:nvCxnSpPr>
            <p:cNvPr id="79" name="直線接點 78"/>
            <p:cNvCxnSpPr/>
            <p:nvPr/>
          </p:nvCxnSpPr>
          <p:spPr>
            <a:xfrm>
              <a:off x="742761" y="1732707"/>
              <a:ext cx="3348000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文字方塊 81"/>
          <p:cNvSpPr txBox="1"/>
          <p:nvPr/>
        </p:nvSpPr>
        <p:spPr>
          <a:xfrm>
            <a:off x="6520093" y="6196045"/>
            <a:ext cx="38697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00" dirty="0" smtClean="0">
                <a:solidFill>
                  <a:schemeClr val="accent4">
                    <a:lumMod val="75000"/>
                  </a:schemeClr>
                </a:solidFill>
              </a:rPr>
              <a:t>Note: Market capitalization as of Oct. 31, 2017</a:t>
            </a:r>
            <a:endParaRPr lang="zh-TW" altLang="en-US" sz="13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1102361" y="6196045"/>
            <a:ext cx="312380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00" dirty="0" smtClean="0">
                <a:solidFill>
                  <a:schemeClr val="accent4">
                    <a:lumMod val="75000"/>
                  </a:schemeClr>
                </a:solidFill>
              </a:rPr>
              <a:t>Note: Total assets as of Sep. 30, 2017</a:t>
            </a:r>
            <a:endParaRPr lang="zh-TW" altLang="en-US" sz="13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等腰三角形 51"/>
          <p:cNvSpPr/>
          <p:nvPr/>
        </p:nvSpPr>
        <p:spPr>
          <a:xfrm>
            <a:off x="9891129" y="5298665"/>
            <a:ext cx="756000" cy="46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圓角矩形 41"/>
          <p:cNvSpPr/>
          <p:nvPr/>
        </p:nvSpPr>
        <p:spPr>
          <a:xfrm rot="10800000">
            <a:off x="10043734" y="2098897"/>
            <a:ext cx="432000" cy="3609551"/>
          </a:xfrm>
          <a:custGeom>
            <a:avLst/>
            <a:gdLst/>
            <a:ahLst/>
            <a:cxnLst/>
            <a:rect l="l" t="t" r="r" b="b"/>
            <a:pathLst>
              <a:path w="432000" h="3609551">
                <a:moveTo>
                  <a:pt x="432000" y="3609551"/>
                </a:moveTo>
                <a:lnTo>
                  <a:pt x="0" y="3609551"/>
                </a:lnTo>
                <a:lnTo>
                  <a:pt x="17999" y="3576553"/>
                </a:lnTo>
                <a:lnTo>
                  <a:pt x="17999" y="207147"/>
                </a:lnTo>
                <a:cubicBezTo>
                  <a:pt x="17999" y="92743"/>
                  <a:pt x="106647" y="0"/>
                  <a:pt x="215999" y="0"/>
                </a:cubicBezTo>
                <a:cubicBezTo>
                  <a:pt x="325351" y="0"/>
                  <a:pt x="413999" y="92743"/>
                  <a:pt x="413999" y="207147"/>
                </a:cubicBezTo>
                <a:lnTo>
                  <a:pt x="413999" y="3576549"/>
                </a:lnTo>
                <a:close/>
              </a:path>
            </a:pathLst>
          </a:cu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圓角矩形 41"/>
          <p:cNvSpPr/>
          <p:nvPr/>
        </p:nvSpPr>
        <p:spPr>
          <a:xfrm rot="10800000">
            <a:off x="10061734" y="4639332"/>
            <a:ext cx="396000" cy="1080000"/>
          </a:xfrm>
          <a:custGeom>
            <a:avLst/>
            <a:gdLst/>
            <a:ahLst/>
            <a:cxnLst/>
            <a:rect l="l" t="t" r="r" b="b"/>
            <a:pathLst>
              <a:path w="396000" h="1084797">
                <a:moveTo>
                  <a:pt x="396000" y="1084797"/>
                </a:moveTo>
                <a:lnTo>
                  <a:pt x="0" y="1084797"/>
                </a:lnTo>
                <a:lnTo>
                  <a:pt x="0" y="207147"/>
                </a:lnTo>
                <a:cubicBezTo>
                  <a:pt x="0" y="92743"/>
                  <a:pt x="88648" y="0"/>
                  <a:pt x="198000" y="0"/>
                </a:cubicBezTo>
                <a:cubicBezTo>
                  <a:pt x="307352" y="0"/>
                  <a:pt x="396000" y="92743"/>
                  <a:pt x="396000" y="2071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圓角矩形 41"/>
          <p:cNvSpPr/>
          <p:nvPr/>
        </p:nvSpPr>
        <p:spPr>
          <a:xfrm rot="10800000">
            <a:off x="6977148" y="2098897"/>
            <a:ext cx="432000" cy="3609551"/>
          </a:xfrm>
          <a:custGeom>
            <a:avLst/>
            <a:gdLst/>
            <a:ahLst/>
            <a:cxnLst/>
            <a:rect l="l" t="t" r="r" b="b"/>
            <a:pathLst>
              <a:path w="432000" h="3609551">
                <a:moveTo>
                  <a:pt x="432000" y="3609551"/>
                </a:moveTo>
                <a:lnTo>
                  <a:pt x="0" y="3609551"/>
                </a:lnTo>
                <a:lnTo>
                  <a:pt x="17999" y="3576553"/>
                </a:lnTo>
                <a:lnTo>
                  <a:pt x="17999" y="207147"/>
                </a:lnTo>
                <a:cubicBezTo>
                  <a:pt x="17999" y="92743"/>
                  <a:pt x="106647" y="0"/>
                  <a:pt x="215999" y="0"/>
                </a:cubicBezTo>
                <a:cubicBezTo>
                  <a:pt x="325351" y="0"/>
                  <a:pt x="413999" y="92743"/>
                  <a:pt x="413999" y="207147"/>
                </a:cubicBezTo>
                <a:lnTo>
                  <a:pt x="413999" y="3576549"/>
                </a:lnTo>
                <a:close/>
              </a:path>
            </a:pathLst>
          </a:cu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圓角矩形 41"/>
          <p:cNvSpPr/>
          <p:nvPr/>
        </p:nvSpPr>
        <p:spPr>
          <a:xfrm rot="10800000">
            <a:off x="8001890" y="2098897"/>
            <a:ext cx="432000" cy="3609551"/>
          </a:xfrm>
          <a:custGeom>
            <a:avLst/>
            <a:gdLst/>
            <a:ahLst/>
            <a:cxnLst/>
            <a:rect l="l" t="t" r="r" b="b"/>
            <a:pathLst>
              <a:path w="432000" h="3609551">
                <a:moveTo>
                  <a:pt x="432000" y="3609551"/>
                </a:moveTo>
                <a:lnTo>
                  <a:pt x="0" y="3609551"/>
                </a:lnTo>
                <a:lnTo>
                  <a:pt x="17999" y="3576553"/>
                </a:lnTo>
                <a:lnTo>
                  <a:pt x="17999" y="207147"/>
                </a:lnTo>
                <a:cubicBezTo>
                  <a:pt x="17999" y="92743"/>
                  <a:pt x="106647" y="0"/>
                  <a:pt x="215999" y="0"/>
                </a:cubicBezTo>
                <a:cubicBezTo>
                  <a:pt x="325351" y="0"/>
                  <a:pt x="413999" y="92743"/>
                  <a:pt x="413999" y="207147"/>
                </a:cubicBezTo>
                <a:lnTo>
                  <a:pt x="413999" y="3576549"/>
                </a:lnTo>
                <a:close/>
              </a:path>
            </a:pathLst>
          </a:cu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圓角矩形 41"/>
          <p:cNvSpPr/>
          <p:nvPr/>
        </p:nvSpPr>
        <p:spPr>
          <a:xfrm rot="10800000">
            <a:off x="9021539" y="2098897"/>
            <a:ext cx="432000" cy="3609551"/>
          </a:xfrm>
          <a:custGeom>
            <a:avLst/>
            <a:gdLst/>
            <a:ahLst/>
            <a:cxnLst/>
            <a:rect l="l" t="t" r="r" b="b"/>
            <a:pathLst>
              <a:path w="432000" h="3609551">
                <a:moveTo>
                  <a:pt x="432000" y="3609551"/>
                </a:moveTo>
                <a:lnTo>
                  <a:pt x="0" y="3609551"/>
                </a:lnTo>
                <a:lnTo>
                  <a:pt x="17999" y="3576553"/>
                </a:lnTo>
                <a:lnTo>
                  <a:pt x="17999" y="207147"/>
                </a:lnTo>
                <a:cubicBezTo>
                  <a:pt x="17999" y="92743"/>
                  <a:pt x="106647" y="0"/>
                  <a:pt x="215999" y="0"/>
                </a:cubicBezTo>
                <a:cubicBezTo>
                  <a:pt x="325351" y="0"/>
                  <a:pt x="413999" y="92743"/>
                  <a:pt x="413999" y="207147"/>
                </a:cubicBezTo>
                <a:lnTo>
                  <a:pt x="413999" y="3576549"/>
                </a:lnTo>
                <a:close/>
              </a:path>
            </a:pathLst>
          </a:cu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彙總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69</a:t>
            </a:fld>
            <a:endParaRPr lang="en-US" dirty="0"/>
          </a:p>
        </p:txBody>
      </p:sp>
      <p:sp>
        <p:nvSpPr>
          <p:cNvPr id="4" name="橢圓 3"/>
          <p:cNvSpPr/>
          <p:nvPr/>
        </p:nvSpPr>
        <p:spPr>
          <a:xfrm>
            <a:off x="1476264" y="1994283"/>
            <a:ext cx="3492000" cy="3492000"/>
          </a:xfrm>
          <a:custGeom>
            <a:avLst/>
            <a:gdLst/>
            <a:ahLst/>
            <a:cxnLst/>
            <a:rect l="l" t="t" r="r" b="b"/>
            <a:pathLst>
              <a:path w="3492000" h="3492000">
                <a:moveTo>
                  <a:pt x="1621956" y="0"/>
                </a:moveTo>
                <a:lnTo>
                  <a:pt x="1873956" y="0"/>
                </a:lnTo>
                <a:lnTo>
                  <a:pt x="1891277" y="239137"/>
                </a:lnTo>
                <a:cubicBezTo>
                  <a:pt x="2064238" y="254994"/>
                  <a:pt x="2228895" y="299520"/>
                  <a:pt x="2379798" y="369395"/>
                </a:cubicBezTo>
                <a:lnTo>
                  <a:pt x="2509881" y="177571"/>
                </a:lnTo>
                <a:lnTo>
                  <a:pt x="2728119" y="303571"/>
                </a:lnTo>
                <a:lnTo>
                  <a:pt x="2627856" y="510447"/>
                </a:lnTo>
                <a:cubicBezTo>
                  <a:pt x="2768794" y="608370"/>
                  <a:pt x="2892392" y="729400"/>
                  <a:pt x="2992051" y="868932"/>
                </a:cubicBezTo>
                <a:lnTo>
                  <a:pt x="3195081" y="770533"/>
                </a:lnTo>
                <a:lnTo>
                  <a:pt x="3321081" y="988771"/>
                </a:lnTo>
                <a:lnTo>
                  <a:pt x="3136299" y="1114079"/>
                </a:lnTo>
                <a:cubicBezTo>
                  <a:pt x="3210959" y="1266873"/>
                  <a:pt x="3259400" y="1434416"/>
                  <a:pt x="3276839" y="1611067"/>
                </a:cubicBezTo>
                <a:lnTo>
                  <a:pt x="3492000" y="1626651"/>
                </a:lnTo>
                <a:lnTo>
                  <a:pt x="3492000" y="1878651"/>
                </a:lnTo>
                <a:lnTo>
                  <a:pt x="3279814" y="1894020"/>
                </a:lnTo>
                <a:cubicBezTo>
                  <a:pt x="3265703" y="2073320"/>
                  <a:pt x="3220788" y="2243942"/>
                  <a:pt x="3149676" y="2400297"/>
                </a:cubicBezTo>
                <a:lnTo>
                  <a:pt x="3321082" y="2516533"/>
                </a:lnTo>
                <a:lnTo>
                  <a:pt x="3195082" y="2734772"/>
                </a:lnTo>
                <a:lnTo>
                  <a:pt x="3011505" y="2645801"/>
                </a:lnTo>
                <a:cubicBezTo>
                  <a:pt x="2910572" y="2791352"/>
                  <a:pt x="2785088" y="2918576"/>
                  <a:pt x="2640206" y="3020337"/>
                </a:cubicBezTo>
                <a:lnTo>
                  <a:pt x="2728121" y="3201734"/>
                </a:lnTo>
                <a:lnTo>
                  <a:pt x="2509882" y="3327734"/>
                </a:lnTo>
                <a:lnTo>
                  <a:pt x="2397852" y="3162531"/>
                </a:lnTo>
                <a:cubicBezTo>
                  <a:pt x="2240810" y="3236827"/>
                  <a:pt x="2068842" y="3284385"/>
                  <a:pt x="1887824" y="3300540"/>
                </a:cubicBezTo>
                <a:lnTo>
                  <a:pt x="1873956" y="3492000"/>
                </a:lnTo>
                <a:lnTo>
                  <a:pt x="1621956" y="3492000"/>
                </a:lnTo>
                <a:lnTo>
                  <a:pt x="1608089" y="3300547"/>
                </a:lnTo>
                <a:cubicBezTo>
                  <a:pt x="1425950" y="3284310"/>
                  <a:pt x="1252971" y="3236279"/>
                  <a:pt x="1095290" y="3160847"/>
                </a:cubicBezTo>
                <a:lnTo>
                  <a:pt x="982119" y="3327732"/>
                </a:lnTo>
                <a:lnTo>
                  <a:pt x="763881" y="3201732"/>
                </a:lnTo>
                <a:lnTo>
                  <a:pt x="852659" y="3018553"/>
                </a:lnTo>
                <a:cubicBezTo>
                  <a:pt x="709060" y="2916096"/>
                  <a:pt x="583987" y="2789434"/>
                  <a:pt x="483712" y="2644242"/>
                </a:cubicBezTo>
                <a:lnTo>
                  <a:pt x="296920" y="2734771"/>
                </a:lnTo>
                <a:lnTo>
                  <a:pt x="170920" y="2516533"/>
                </a:lnTo>
                <a:lnTo>
                  <a:pt x="346584" y="2397409"/>
                </a:lnTo>
                <a:cubicBezTo>
                  <a:pt x="274555" y="2242396"/>
                  <a:pt x="229422" y="2072807"/>
                  <a:pt x="216699" y="1894347"/>
                </a:cubicBezTo>
                <a:lnTo>
                  <a:pt x="0" y="1878651"/>
                </a:lnTo>
                <a:lnTo>
                  <a:pt x="0" y="1626651"/>
                </a:lnTo>
                <a:lnTo>
                  <a:pt x="218614" y="1610817"/>
                </a:lnTo>
                <a:cubicBezTo>
                  <a:pt x="236563" y="1434946"/>
                  <a:pt x="284174" y="1267862"/>
                  <a:pt x="356953" y="1114927"/>
                </a:cubicBezTo>
                <a:lnTo>
                  <a:pt x="170921" y="988771"/>
                </a:lnTo>
                <a:lnTo>
                  <a:pt x="296921" y="770533"/>
                </a:lnTo>
                <a:lnTo>
                  <a:pt x="501335" y="869603"/>
                </a:lnTo>
                <a:cubicBezTo>
                  <a:pt x="601509" y="730908"/>
                  <a:pt x="724295" y="609644"/>
                  <a:pt x="864986" y="512184"/>
                </a:cubicBezTo>
                <a:lnTo>
                  <a:pt x="763882" y="303573"/>
                </a:lnTo>
                <a:lnTo>
                  <a:pt x="982120" y="177573"/>
                </a:lnTo>
                <a:lnTo>
                  <a:pt x="1112502" y="369837"/>
                </a:lnTo>
                <a:cubicBezTo>
                  <a:pt x="1264700" y="300106"/>
                  <a:pt x="1430458" y="255081"/>
                  <a:pt x="1604636" y="23913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12959582" y="2243280"/>
            <a:ext cx="3075709" cy="30757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梯形 4"/>
          <p:cNvSpPr/>
          <p:nvPr/>
        </p:nvSpPr>
        <p:spPr>
          <a:xfrm>
            <a:off x="14245507" y="2011384"/>
            <a:ext cx="504000" cy="3492000"/>
          </a:xfrm>
          <a:custGeom>
            <a:avLst/>
            <a:gdLst/>
            <a:ahLst/>
            <a:cxnLst/>
            <a:rect l="l" t="t" r="r" b="b"/>
            <a:pathLst>
              <a:path w="504000" h="3251892">
                <a:moveTo>
                  <a:pt x="0" y="1631892"/>
                </a:moveTo>
                <a:lnTo>
                  <a:pt x="504000" y="1631892"/>
                </a:lnTo>
                <a:lnTo>
                  <a:pt x="378000" y="3251892"/>
                </a:lnTo>
                <a:lnTo>
                  <a:pt x="126000" y="3251892"/>
                </a:lnTo>
                <a:close/>
                <a:moveTo>
                  <a:pt x="126000" y="0"/>
                </a:moveTo>
                <a:lnTo>
                  <a:pt x="378000" y="0"/>
                </a:lnTo>
                <a:lnTo>
                  <a:pt x="504000" y="1620000"/>
                </a:lnTo>
                <a:lnTo>
                  <a:pt x="0" y="162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接點 21"/>
          <p:cNvCxnSpPr/>
          <p:nvPr/>
        </p:nvCxnSpPr>
        <p:spPr>
          <a:xfrm>
            <a:off x="14497435" y="1856250"/>
            <a:ext cx="0" cy="3956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rot="16200000">
            <a:off x="14497507" y="1766742"/>
            <a:ext cx="0" cy="3956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rot="19800000" flipH="1">
            <a:off x="14602342" y="1978276"/>
            <a:ext cx="0" cy="3956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rot="3600000">
            <a:off x="14493478" y="1786301"/>
            <a:ext cx="0" cy="3956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rot="7200000" flipH="1">
            <a:off x="14683492" y="1893176"/>
            <a:ext cx="0" cy="3956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梯形 4"/>
          <p:cNvSpPr/>
          <p:nvPr/>
        </p:nvSpPr>
        <p:spPr>
          <a:xfrm rot="1800000">
            <a:off x="14243550" y="2018034"/>
            <a:ext cx="504000" cy="3492000"/>
          </a:xfrm>
          <a:custGeom>
            <a:avLst/>
            <a:gdLst/>
            <a:ahLst/>
            <a:cxnLst/>
            <a:rect l="l" t="t" r="r" b="b"/>
            <a:pathLst>
              <a:path w="504000" h="3251892">
                <a:moveTo>
                  <a:pt x="0" y="1631892"/>
                </a:moveTo>
                <a:lnTo>
                  <a:pt x="504000" y="1631892"/>
                </a:lnTo>
                <a:lnTo>
                  <a:pt x="378000" y="3251892"/>
                </a:lnTo>
                <a:lnTo>
                  <a:pt x="126000" y="3251892"/>
                </a:lnTo>
                <a:close/>
                <a:moveTo>
                  <a:pt x="126000" y="0"/>
                </a:moveTo>
                <a:lnTo>
                  <a:pt x="378000" y="0"/>
                </a:lnTo>
                <a:lnTo>
                  <a:pt x="504000" y="1620000"/>
                </a:lnTo>
                <a:lnTo>
                  <a:pt x="0" y="162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接點 27"/>
          <p:cNvCxnSpPr/>
          <p:nvPr/>
        </p:nvCxnSpPr>
        <p:spPr>
          <a:xfrm rot="1800000">
            <a:off x="14447881" y="1835778"/>
            <a:ext cx="0" cy="3956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梯形 4"/>
          <p:cNvSpPr/>
          <p:nvPr/>
        </p:nvSpPr>
        <p:spPr>
          <a:xfrm rot="5400000">
            <a:off x="14243550" y="2018034"/>
            <a:ext cx="504000" cy="3492000"/>
          </a:xfrm>
          <a:custGeom>
            <a:avLst/>
            <a:gdLst/>
            <a:ahLst/>
            <a:cxnLst/>
            <a:rect l="l" t="t" r="r" b="b"/>
            <a:pathLst>
              <a:path w="504000" h="3251892">
                <a:moveTo>
                  <a:pt x="0" y="1631892"/>
                </a:moveTo>
                <a:lnTo>
                  <a:pt x="504000" y="1631892"/>
                </a:lnTo>
                <a:lnTo>
                  <a:pt x="378000" y="3251892"/>
                </a:lnTo>
                <a:lnTo>
                  <a:pt x="126000" y="3251892"/>
                </a:lnTo>
                <a:close/>
                <a:moveTo>
                  <a:pt x="126000" y="0"/>
                </a:moveTo>
                <a:lnTo>
                  <a:pt x="378000" y="0"/>
                </a:lnTo>
                <a:lnTo>
                  <a:pt x="504000" y="1620000"/>
                </a:lnTo>
                <a:lnTo>
                  <a:pt x="0" y="162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梯形 4"/>
          <p:cNvSpPr/>
          <p:nvPr/>
        </p:nvSpPr>
        <p:spPr>
          <a:xfrm rot="3600000">
            <a:off x="14243550" y="2018035"/>
            <a:ext cx="504000" cy="3492000"/>
          </a:xfrm>
          <a:custGeom>
            <a:avLst/>
            <a:gdLst/>
            <a:ahLst/>
            <a:cxnLst/>
            <a:rect l="l" t="t" r="r" b="b"/>
            <a:pathLst>
              <a:path w="504000" h="3251892">
                <a:moveTo>
                  <a:pt x="0" y="1631892"/>
                </a:moveTo>
                <a:lnTo>
                  <a:pt x="504000" y="1631892"/>
                </a:lnTo>
                <a:lnTo>
                  <a:pt x="378000" y="3251892"/>
                </a:lnTo>
                <a:lnTo>
                  <a:pt x="126000" y="3251892"/>
                </a:lnTo>
                <a:close/>
                <a:moveTo>
                  <a:pt x="126000" y="0"/>
                </a:moveTo>
                <a:lnTo>
                  <a:pt x="378000" y="0"/>
                </a:lnTo>
                <a:lnTo>
                  <a:pt x="504000" y="1620000"/>
                </a:lnTo>
                <a:lnTo>
                  <a:pt x="0" y="162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梯形 4"/>
          <p:cNvSpPr/>
          <p:nvPr/>
        </p:nvSpPr>
        <p:spPr>
          <a:xfrm rot="18000000">
            <a:off x="14243550" y="2018035"/>
            <a:ext cx="504000" cy="3492000"/>
          </a:xfrm>
          <a:custGeom>
            <a:avLst/>
            <a:gdLst/>
            <a:ahLst/>
            <a:cxnLst/>
            <a:rect l="l" t="t" r="r" b="b"/>
            <a:pathLst>
              <a:path w="504000" h="3251892">
                <a:moveTo>
                  <a:pt x="0" y="1631892"/>
                </a:moveTo>
                <a:lnTo>
                  <a:pt x="504000" y="1631892"/>
                </a:lnTo>
                <a:lnTo>
                  <a:pt x="378000" y="3251892"/>
                </a:lnTo>
                <a:lnTo>
                  <a:pt x="126000" y="3251892"/>
                </a:lnTo>
                <a:close/>
                <a:moveTo>
                  <a:pt x="126000" y="0"/>
                </a:moveTo>
                <a:lnTo>
                  <a:pt x="378000" y="0"/>
                </a:lnTo>
                <a:lnTo>
                  <a:pt x="504000" y="1620000"/>
                </a:lnTo>
                <a:lnTo>
                  <a:pt x="0" y="162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梯形 4"/>
          <p:cNvSpPr/>
          <p:nvPr/>
        </p:nvSpPr>
        <p:spPr>
          <a:xfrm rot="19800000" flipH="1">
            <a:off x="14243550" y="2018036"/>
            <a:ext cx="504000" cy="3492000"/>
          </a:xfrm>
          <a:custGeom>
            <a:avLst/>
            <a:gdLst/>
            <a:ahLst/>
            <a:cxnLst/>
            <a:rect l="l" t="t" r="r" b="b"/>
            <a:pathLst>
              <a:path w="504000" h="3251892">
                <a:moveTo>
                  <a:pt x="0" y="1631892"/>
                </a:moveTo>
                <a:lnTo>
                  <a:pt x="504000" y="1631892"/>
                </a:lnTo>
                <a:lnTo>
                  <a:pt x="378000" y="3251892"/>
                </a:lnTo>
                <a:lnTo>
                  <a:pt x="126000" y="3251892"/>
                </a:lnTo>
                <a:close/>
                <a:moveTo>
                  <a:pt x="126000" y="0"/>
                </a:moveTo>
                <a:lnTo>
                  <a:pt x="378000" y="0"/>
                </a:lnTo>
                <a:lnTo>
                  <a:pt x="504000" y="1620000"/>
                </a:lnTo>
                <a:lnTo>
                  <a:pt x="0" y="162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圓形圖 36"/>
          <p:cNvSpPr/>
          <p:nvPr/>
        </p:nvSpPr>
        <p:spPr>
          <a:xfrm>
            <a:off x="1962264" y="2480283"/>
            <a:ext cx="2520000" cy="2520000"/>
          </a:xfrm>
          <a:prstGeom prst="pie">
            <a:avLst>
              <a:gd name="adj1" fmla="val 16247716"/>
              <a:gd name="adj2" fmla="val 80371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2737170" y="3255189"/>
            <a:ext cx="970188" cy="9701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2795493" y="436688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62.5%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0" name="stick-man_159850"/>
          <p:cNvSpPr>
            <a:spLocks noChangeAspect="1"/>
          </p:cNvSpPr>
          <p:nvPr/>
        </p:nvSpPr>
        <p:spPr bwMode="auto">
          <a:xfrm>
            <a:off x="2977231" y="3476157"/>
            <a:ext cx="503872" cy="494603"/>
          </a:xfrm>
          <a:custGeom>
            <a:avLst/>
            <a:gdLst>
              <a:gd name="connsiteX0" fmla="*/ 244277 w 606086"/>
              <a:gd name="connsiteY0" fmla="*/ 198378 h 594937"/>
              <a:gd name="connsiteX1" fmla="*/ 198685 w 606086"/>
              <a:gd name="connsiteY1" fmla="*/ 243894 h 594937"/>
              <a:gd name="connsiteX2" fmla="*/ 198685 w 606086"/>
              <a:gd name="connsiteY2" fmla="*/ 340675 h 594937"/>
              <a:gd name="connsiteX3" fmla="*/ 228863 w 606086"/>
              <a:gd name="connsiteY3" fmla="*/ 383317 h 594937"/>
              <a:gd name="connsiteX4" fmla="*/ 238798 w 606086"/>
              <a:gd name="connsiteY4" fmla="*/ 397501 h 594937"/>
              <a:gd name="connsiteX5" fmla="*/ 238798 w 606086"/>
              <a:gd name="connsiteY5" fmla="*/ 534235 h 594937"/>
              <a:gd name="connsiteX6" fmla="*/ 268884 w 606086"/>
              <a:gd name="connsiteY6" fmla="*/ 564271 h 594937"/>
              <a:gd name="connsiteX7" fmla="*/ 337690 w 606086"/>
              <a:gd name="connsiteY7" fmla="*/ 564271 h 594937"/>
              <a:gd name="connsiteX8" fmla="*/ 367775 w 606086"/>
              <a:gd name="connsiteY8" fmla="*/ 534235 h 594937"/>
              <a:gd name="connsiteX9" fmla="*/ 367775 w 606086"/>
              <a:gd name="connsiteY9" fmla="*/ 397501 h 594937"/>
              <a:gd name="connsiteX10" fmla="*/ 377710 w 606086"/>
              <a:gd name="connsiteY10" fmla="*/ 383317 h 594937"/>
              <a:gd name="connsiteX11" fmla="*/ 407517 w 606086"/>
              <a:gd name="connsiteY11" fmla="*/ 340675 h 594937"/>
              <a:gd name="connsiteX12" fmla="*/ 407517 w 606086"/>
              <a:gd name="connsiteY12" fmla="*/ 243894 h 594937"/>
              <a:gd name="connsiteX13" fmla="*/ 362018 w 606086"/>
              <a:gd name="connsiteY13" fmla="*/ 198378 h 594937"/>
              <a:gd name="connsiteX14" fmla="*/ 465039 w 606086"/>
              <a:gd name="connsiteY14" fmla="*/ 168299 h 594937"/>
              <a:gd name="connsiteX15" fmla="*/ 530224 w 606086"/>
              <a:gd name="connsiteY15" fmla="*/ 168299 h 594937"/>
              <a:gd name="connsiteX16" fmla="*/ 606086 w 606086"/>
              <a:gd name="connsiteY16" fmla="*/ 243932 h 594937"/>
              <a:gd name="connsiteX17" fmla="*/ 606086 w 606086"/>
              <a:gd name="connsiteY17" fmla="*/ 340697 h 594937"/>
              <a:gd name="connsiteX18" fmla="*/ 566251 w 606086"/>
              <a:gd name="connsiteY18" fmla="*/ 407339 h 594937"/>
              <a:gd name="connsiteX19" fmla="*/ 566251 w 606086"/>
              <a:gd name="connsiteY19" fmla="*/ 534598 h 594937"/>
              <a:gd name="connsiteX20" fmla="*/ 505803 w 606086"/>
              <a:gd name="connsiteY20" fmla="*/ 594937 h 594937"/>
              <a:gd name="connsiteX21" fmla="*/ 436997 w 606086"/>
              <a:gd name="connsiteY21" fmla="*/ 594937 h 594937"/>
              <a:gd name="connsiteX22" fmla="*/ 421769 w 606086"/>
              <a:gd name="connsiteY22" fmla="*/ 579736 h 594937"/>
              <a:gd name="connsiteX23" fmla="*/ 436997 w 606086"/>
              <a:gd name="connsiteY23" fmla="*/ 564536 h 594937"/>
              <a:gd name="connsiteX24" fmla="*/ 505803 w 606086"/>
              <a:gd name="connsiteY24" fmla="*/ 564536 h 594937"/>
              <a:gd name="connsiteX25" fmla="*/ 535888 w 606086"/>
              <a:gd name="connsiteY25" fmla="*/ 534505 h 594937"/>
              <a:gd name="connsiteX26" fmla="*/ 535888 w 606086"/>
              <a:gd name="connsiteY26" fmla="*/ 397792 h 594937"/>
              <a:gd name="connsiteX27" fmla="*/ 545823 w 606086"/>
              <a:gd name="connsiteY27" fmla="*/ 383611 h 594937"/>
              <a:gd name="connsiteX28" fmla="*/ 575722 w 606086"/>
              <a:gd name="connsiteY28" fmla="*/ 340975 h 594937"/>
              <a:gd name="connsiteX29" fmla="*/ 575722 w 606086"/>
              <a:gd name="connsiteY29" fmla="*/ 244210 h 594937"/>
              <a:gd name="connsiteX30" fmla="*/ 530224 w 606086"/>
              <a:gd name="connsiteY30" fmla="*/ 198700 h 594937"/>
              <a:gd name="connsiteX31" fmla="*/ 465039 w 606086"/>
              <a:gd name="connsiteY31" fmla="*/ 198700 h 594937"/>
              <a:gd name="connsiteX32" fmla="*/ 449811 w 606086"/>
              <a:gd name="connsiteY32" fmla="*/ 183500 h 594937"/>
              <a:gd name="connsiteX33" fmla="*/ 465039 w 606086"/>
              <a:gd name="connsiteY33" fmla="*/ 168299 h 594937"/>
              <a:gd name="connsiteX34" fmla="*/ 244091 w 606086"/>
              <a:gd name="connsiteY34" fmla="*/ 168157 h 594937"/>
              <a:gd name="connsiteX35" fmla="*/ 361832 w 606086"/>
              <a:gd name="connsiteY35" fmla="*/ 168157 h 594937"/>
              <a:gd name="connsiteX36" fmla="*/ 437788 w 606086"/>
              <a:gd name="connsiteY36" fmla="*/ 243894 h 594937"/>
              <a:gd name="connsiteX37" fmla="*/ 437788 w 606086"/>
              <a:gd name="connsiteY37" fmla="*/ 340675 h 594937"/>
              <a:gd name="connsiteX38" fmla="*/ 397860 w 606086"/>
              <a:gd name="connsiteY38" fmla="*/ 407327 h 594937"/>
              <a:gd name="connsiteX39" fmla="*/ 397860 w 606086"/>
              <a:gd name="connsiteY39" fmla="*/ 534235 h 594937"/>
              <a:gd name="connsiteX40" fmla="*/ 337504 w 606086"/>
              <a:gd name="connsiteY40" fmla="*/ 594584 h 594937"/>
              <a:gd name="connsiteX41" fmla="*/ 268605 w 606086"/>
              <a:gd name="connsiteY41" fmla="*/ 594584 h 594937"/>
              <a:gd name="connsiteX42" fmla="*/ 208063 w 606086"/>
              <a:gd name="connsiteY42" fmla="*/ 534235 h 594937"/>
              <a:gd name="connsiteX43" fmla="*/ 208063 w 606086"/>
              <a:gd name="connsiteY43" fmla="*/ 407327 h 594937"/>
              <a:gd name="connsiteX44" fmla="*/ 168228 w 606086"/>
              <a:gd name="connsiteY44" fmla="*/ 340675 h 594937"/>
              <a:gd name="connsiteX45" fmla="*/ 168228 w 606086"/>
              <a:gd name="connsiteY45" fmla="*/ 243894 h 594937"/>
              <a:gd name="connsiteX46" fmla="*/ 244091 w 606086"/>
              <a:gd name="connsiteY46" fmla="*/ 168157 h 594937"/>
              <a:gd name="connsiteX47" fmla="*/ 75862 w 606086"/>
              <a:gd name="connsiteY47" fmla="*/ 168016 h 594937"/>
              <a:gd name="connsiteX48" fmla="*/ 140861 w 606086"/>
              <a:gd name="connsiteY48" fmla="*/ 168016 h 594937"/>
              <a:gd name="connsiteX49" fmla="*/ 156089 w 606086"/>
              <a:gd name="connsiteY49" fmla="*/ 183217 h 594937"/>
              <a:gd name="connsiteX50" fmla="*/ 140861 w 606086"/>
              <a:gd name="connsiteY50" fmla="*/ 198419 h 594937"/>
              <a:gd name="connsiteX51" fmla="*/ 76048 w 606086"/>
              <a:gd name="connsiteY51" fmla="*/ 198419 h 594937"/>
              <a:gd name="connsiteX52" fmla="*/ 30456 w 606086"/>
              <a:gd name="connsiteY52" fmla="*/ 243931 h 594937"/>
              <a:gd name="connsiteX53" fmla="*/ 30456 w 606086"/>
              <a:gd name="connsiteY53" fmla="*/ 340701 h 594937"/>
              <a:gd name="connsiteX54" fmla="*/ 60263 w 606086"/>
              <a:gd name="connsiteY54" fmla="*/ 383339 h 594937"/>
              <a:gd name="connsiteX55" fmla="*/ 70198 w 606086"/>
              <a:gd name="connsiteY55" fmla="*/ 397521 h 594937"/>
              <a:gd name="connsiteX56" fmla="*/ 70198 w 606086"/>
              <a:gd name="connsiteY56" fmla="*/ 534149 h 594937"/>
              <a:gd name="connsiteX57" fmla="*/ 100283 w 606086"/>
              <a:gd name="connsiteY57" fmla="*/ 564181 h 594937"/>
              <a:gd name="connsiteX58" fmla="*/ 169089 w 606086"/>
              <a:gd name="connsiteY58" fmla="*/ 564181 h 594937"/>
              <a:gd name="connsiteX59" fmla="*/ 184317 w 606086"/>
              <a:gd name="connsiteY59" fmla="*/ 579383 h 594937"/>
              <a:gd name="connsiteX60" fmla="*/ 169089 w 606086"/>
              <a:gd name="connsiteY60" fmla="*/ 594584 h 594937"/>
              <a:gd name="connsiteX61" fmla="*/ 100283 w 606086"/>
              <a:gd name="connsiteY61" fmla="*/ 594584 h 594937"/>
              <a:gd name="connsiteX62" fmla="*/ 39835 w 606086"/>
              <a:gd name="connsiteY62" fmla="*/ 534149 h 594937"/>
              <a:gd name="connsiteX63" fmla="*/ 39835 w 606086"/>
              <a:gd name="connsiteY63" fmla="*/ 407161 h 594937"/>
              <a:gd name="connsiteX64" fmla="*/ 0 w 606086"/>
              <a:gd name="connsiteY64" fmla="*/ 340608 h 594937"/>
              <a:gd name="connsiteX65" fmla="*/ 0 w 606086"/>
              <a:gd name="connsiteY65" fmla="*/ 243838 h 594937"/>
              <a:gd name="connsiteX66" fmla="*/ 75862 w 606086"/>
              <a:gd name="connsiteY66" fmla="*/ 168016 h 594937"/>
              <a:gd name="connsiteX67" fmla="*/ 478786 w 606086"/>
              <a:gd name="connsiteY67" fmla="*/ 30314 h 594937"/>
              <a:gd name="connsiteX68" fmla="*/ 432649 w 606086"/>
              <a:gd name="connsiteY68" fmla="*/ 76387 h 594937"/>
              <a:gd name="connsiteX69" fmla="*/ 478786 w 606086"/>
              <a:gd name="connsiteY69" fmla="*/ 122553 h 594937"/>
              <a:gd name="connsiteX70" fmla="*/ 525016 w 606086"/>
              <a:gd name="connsiteY70" fmla="*/ 76387 h 594937"/>
              <a:gd name="connsiteX71" fmla="*/ 478786 w 606086"/>
              <a:gd name="connsiteY71" fmla="*/ 30314 h 594937"/>
              <a:gd name="connsiteX72" fmla="*/ 303043 w 606086"/>
              <a:gd name="connsiteY72" fmla="*/ 30314 h 594937"/>
              <a:gd name="connsiteX73" fmla="*/ 256885 w 606086"/>
              <a:gd name="connsiteY73" fmla="*/ 76387 h 594937"/>
              <a:gd name="connsiteX74" fmla="*/ 303043 w 606086"/>
              <a:gd name="connsiteY74" fmla="*/ 122553 h 594937"/>
              <a:gd name="connsiteX75" fmla="*/ 349201 w 606086"/>
              <a:gd name="connsiteY75" fmla="*/ 76387 h 594937"/>
              <a:gd name="connsiteX76" fmla="*/ 303043 w 606086"/>
              <a:gd name="connsiteY76" fmla="*/ 30314 h 594937"/>
              <a:gd name="connsiteX77" fmla="*/ 127300 w 606086"/>
              <a:gd name="connsiteY77" fmla="*/ 30314 h 594937"/>
              <a:gd name="connsiteX78" fmla="*/ 81070 w 606086"/>
              <a:gd name="connsiteY78" fmla="*/ 76387 h 594937"/>
              <a:gd name="connsiteX79" fmla="*/ 127300 w 606086"/>
              <a:gd name="connsiteY79" fmla="*/ 122553 h 594937"/>
              <a:gd name="connsiteX80" fmla="*/ 173437 w 606086"/>
              <a:gd name="connsiteY80" fmla="*/ 76387 h 594937"/>
              <a:gd name="connsiteX81" fmla="*/ 127300 w 606086"/>
              <a:gd name="connsiteY81" fmla="*/ 30314 h 594937"/>
              <a:gd name="connsiteX82" fmla="*/ 478786 w 606086"/>
              <a:gd name="connsiteY82" fmla="*/ 0 h 594937"/>
              <a:gd name="connsiteX83" fmla="*/ 555279 w 606086"/>
              <a:gd name="connsiteY83" fmla="*/ 76387 h 594937"/>
              <a:gd name="connsiteX84" fmla="*/ 478786 w 606086"/>
              <a:gd name="connsiteY84" fmla="*/ 152774 h 594937"/>
              <a:gd name="connsiteX85" fmla="*/ 402293 w 606086"/>
              <a:gd name="connsiteY85" fmla="*/ 76387 h 594937"/>
              <a:gd name="connsiteX86" fmla="*/ 478786 w 606086"/>
              <a:gd name="connsiteY86" fmla="*/ 0 h 594937"/>
              <a:gd name="connsiteX87" fmla="*/ 303043 w 606086"/>
              <a:gd name="connsiteY87" fmla="*/ 0 h 594937"/>
              <a:gd name="connsiteX88" fmla="*/ 379571 w 606086"/>
              <a:gd name="connsiteY88" fmla="*/ 76387 h 594937"/>
              <a:gd name="connsiteX89" fmla="*/ 303043 w 606086"/>
              <a:gd name="connsiteY89" fmla="*/ 152774 h 594937"/>
              <a:gd name="connsiteX90" fmla="*/ 226515 w 606086"/>
              <a:gd name="connsiteY90" fmla="*/ 76387 h 594937"/>
              <a:gd name="connsiteX91" fmla="*/ 303043 w 606086"/>
              <a:gd name="connsiteY91" fmla="*/ 0 h 594937"/>
              <a:gd name="connsiteX92" fmla="*/ 127300 w 606086"/>
              <a:gd name="connsiteY92" fmla="*/ 0 h 594937"/>
              <a:gd name="connsiteX93" fmla="*/ 203793 w 606086"/>
              <a:gd name="connsiteY93" fmla="*/ 76387 h 594937"/>
              <a:gd name="connsiteX94" fmla="*/ 127300 w 606086"/>
              <a:gd name="connsiteY94" fmla="*/ 152774 h 594937"/>
              <a:gd name="connsiteX95" fmla="*/ 50807 w 606086"/>
              <a:gd name="connsiteY95" fmla="*/ 76387 h 594937"/>
              <a:gd name="connsiteX96" fmla="*/ 127300 w 606086"/>
              <a:gd name="connsiteY96" fmla="*/ 0 h 59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06086" h="594937">
                <a:moveTo>
                  <a:pt x="244277" y="198378"/>
                </a:moveTo>
                <a:cubicBezTo>
                  <a:pt x="219113" y="198378"/>
                  <a:pt x="198685" y="218772"/>
                  <a:pt x="198685" y="243894"/>
                </a:cubicBezTo>
                <a:lnTo>
                  <a:pt x="198685" y="340675"/>
                </a:lnTo>
                <a:cubicBezTo>
                  <a:pt x="198685" y="359586"/>
                  <a:pt x="210663" y="376735"/>
                  <a:pt x="228863" y="383317"/>
                </a:cubicBezTo>
                <a:cubicBezTo>
                  <a:pt x="234806" y="385542"/>
                  <a:pt x="238798" y="391197"/>
                  <a:pt x="238798" y="397501"/>
                </a:cubicBezTo>
                <a:lnTo>
                  <a:pt x="238798" y="534235"/>
                </a:lnTo>
                <a:cubicBezTo>
                  <a:pt x="238798" y="550829"/>
                  <a:pt x="252262" y="564271"/>
                  <a:pt x="268884" y="564271"/>
                </a:cubicBezTo>
                <a:lnTo>
                  <a:pt x="337690" y="564271"/>
                </a:lnTo>
                <a:cubicBezTo>
                  <a:pt x="354311" y="564271"/>
                  <a:pt x="367775" y="550829"/>
                  <a:pt x="367775" y="534235"/>
                </a:cubicBezTo>
                <a:lnTo>
                  <a:pt x="367775" y="397501"/>
                </a:lnTo>
                <a:cubicBezTo>
                  <a:pt x="367775" y="391197"/>
                  <a:pt x="371768" y="385542"/>
                  <a:pt x="377710" y="383317"/>
                </a:cubicBezTo>
                <a:cubicBezTo>
                  <a:pt x="395539" y="376735"/>
                  <a:pt x="407517" y="359586"/>
                  <a:pt x="407517" y="340675"/>
                </a:cubicBezTo>
                <a:lnTo>
                  <a:pt x="407517" y="243894"/>
                </a:lnTo>
                <a:cubicBezTo>
                  <a:pt x="407517" y="218772"/>
                  <a:pt x="387089" y="198378"/>
                  <a:pt x="362018" y="198378"/>
                </a:cubicBezTo>
                <a:close/>
                <a:moveTo>
                  <a:pt x="465039" y="168299"/>
                </a:moveTo>
                <a:lnTo>
                  <a:pt x="530224" y="168299"/>
                </a:lnTo>
                <a:cubicBezTo>
                  <a:pt x="572008" y="168299"/>
                  <a:pt x="606086" y="202130"/>
                  <a:pt x="606086" y="243932"/>
                </a:cubicBezTo>
                <a:lnTo>
                  <a:pt x="606086" y="340697"/>
                </a:lnTo>
                <a:cubicBezTo>
                  <a:pt x="606086" y="368595"/>
                  <a:pt x="590486" y="394177"/>
                  <a:pt x="566251" y="407339"/>
                </a:cubicBezTo>
                <a:lnTo>
                  <a:pt x="566251" y="534598"/>
                </a:lnTo>
                <a:cubicBezTo>
                  <a:pt x="566251" y="567872"/>
                  <a:pt x="539138" y="594937"/>
                  <a:pt x="505803" y="594937"/>
                </a:cubicBezTo>
                <a:lnTo>
                  <a:pt x="436997" y="594937"/>
                </a:lnTo>
                <a:cubicBezTo>
                  <a:pt x="428547" y="594937"/>
                  <a:pt x="421769" y="588078"/>
                  <a:pt x="421769" y="579736"/>
                </a:cubicBezTo>
                <a:cubicBezTo>
                  <a:pt x="421769" y="571302"/>
                  <a:pt x="428547" y="564536"/>
                  <a:pt x="436997" y="564536"/>
                </a:cubicBezTo>
                <a:lnTo>
                  <a:pt x="505803" y="564536"/>
                </a:lnTo>
                <a:cubicBezTo>
                  <a:pt x="522424" y="564536"/>
                  <a:pt x="535888" y="551003"/>
                  <a:pt x="535888" y="534505"/>
                </a:cubicBezTo>
                <a:lnTo>
                  <a:pt x="535888" y="397792"/>
                </a:lnTo>
                <a:cubicBezTo>
                  <a:pt x="535888" y="391489"/>
                  <a:pt x="539880" y="385835"/>
                  <a:pt x="545823" y="383611"/>
                </a:cubicBezTo>
                <a:cubicBezTo>
                  <a:pt x="563744" y="377030"/>
                  <a:pt x="575722" y="359883"/>
                  <a:pt x="575722" y="340975"/>
                </a:cubicBezTo>
                <a:lnTo>
                  <a:pt x="575722" y="244210"/>
                </a:lnTo>
                <a:cubicBezTo>
                  <a:pt x="575722" y="219091"/>
                  <a:pt x="555294" y="198700"/>
                  <a:pt x="530224" y="198700"/>
                </a:cubicBezTo>
                <a:lnTo>
                  <a:pt x="465039" y="198700"/>
                </a:lnTo>
                <a:cubicBezTo>
                  <a:pt x="456682" y="198700"/>
                  <a:pt x="449811" y="191934"/>
                  <a:pt x="449811" y="183500"/>
                </a:cubicBezTo>
                <a:cubicBezTo>
                  <a:pt x="449811" y="175065"/>
                  <a:pt x="456682" y="168299"/>
                  <a:pt x="465039" y="168299"/>
                </a:cubicBezTo>
                <a:close/>
                <a:moveTo>
                  <a:pt x="244091" y="168157"/>
                </a:moveTo>
                <a:lnTo>
                  <a:pt x="361832" y="168157"/>
                </a:lnTo>
                <a:cubicBezTo>
                  <a:pt x="403710" y="168157"/>
                  <a:pt x="437788" y="202086"/>
                  <a:pt x="437788" y="243894"/>
                </a:cubicBezTo>
                <a:lnTo>
                  <a:pt x="437788" y="340675"/>
                </a:lnTo>
                <a:cubicBezTo>
                  <a:pt x="437788" y="368578"/>
                  <a:pt x="422188" y="394163"/>
                  <a:pt x="397860" y="407327"/>
                </a:cubicBezTo>
                <a:lnTo>
                  <a:pt x="397860" y="534235"/>
                </a:lnTo>
                <a:cubicBezTo>
                  <a:pt x="397860" y="567515"/>
                  <a:pt x="370746" y="594584"/>
                  <a:pt x="337504" y="594584"/>
                </a:cubicBezTo>
                <a:lnTo>
                  <a:pt x="268605" y="594584"/>
                </a:lnTo>
                <a:cubicBezTo>
                  <a:pt x="235363" y="594584"/>
                  <a:pt x="208249" y="567515"/>
                  <a:pt x="208063" y="534235"/>
                </a:cubicBezTo>
                <a:lnTo>
                  <a:pt x="208063" y="407327"/>
                </a:lnTo>
                <a:cubicBezTo>
                  <a:pt x="183828" y="394163"/>
                  <a:pt x="168228" y="368578"/>
                  <a:pt x="168228" y="340675"/>
                </a:cubicBezTo>
                <a:lnTo>
                  <a:pt x="168228" y="243894"/>
                </a:lnTo>
                <a:cubicBezTo>
                  <a:pt x="168228" y="202086"/>
                  <a:pt x="202306" y="168157"/>
                  <a:pt x="244091" y="168157"/>
                </a:cubicBezTo>
                <a:close/>
                <a:moveTo>
                  <a:pt x="75862" y="168016"/>
                </a:moveTo>
                <a:lnTo>
                  <a:pt x="140861" y="168016"/>
                </a:lnTo>
                <a:cubicBezTo>
                  <a:pt x="149311" y="168016"/>
                  <a:pt x="156089" y="174875"/>
                  <a:pt x="156089" y="183217"/>
                </a:cubicBezTo>
                <a:cubicBezTo>
                  <a:pt x="156089" y="191652"/>
                  <a:pt x="149311" y="198419"/>
                  <a:pt x="140861" y="198419"/>
                </a:cubicBezTo>
                <a:lnTo>
                  <a:pt x="76048" y="198419"/>
                </a:lnTo>
                <a:cubicBezTo>
                  <a:pt x="50884" y="198419"/>
                  <a:pt x="30456" y="218811"/>
                  <a:pt x="30456" y="243931"/>
                </a:cubicBezTo>
                <a:lnTo>
                  <a:pt x="30456" y="340701"/>
                </a:lnTo>
                <a:cubicBezTo>
                  <a:pt x="30456" y="359703"/>
                  <a:pt x="42435" y="376758"/>
                  <a:pt x="60263" y="383339"/>
                </a:cubicBezTo>
                <a:cubicBezTo>
                  <a:pt x="66206" y="385564"/>
                  <a:pt x="70198" y="391218"/>
                  <a:pt x="70198" y="397521"/>
                </a:cubicBezTo>
                <a:lnTo>
                  <a:pt x="70198" y="534149"/>
                </a:lnTo>
                <a:cubicBezTo>
                  <a:pt x="70198" y="550648"/>
                  <a:pt x="83662" y="564181"/>
                  <a:pt x="100283" y="564181"/>
                </a:cubicBezTo>
                <a:lnTo>
                  <a:pt x="169089" y="564181"/>
                </a:lnTo>
                <a:cubicBezTo>
                  <a:pt x="177539" y="564181"/>
                  <a:pt x="184317" y="570948"/>
                  <a:pt x="184317" y="579383"/>
                </a:cubicBezTo>
                <a:cubicBezTo>
                  <a:pt x="184317" y="587725"/>
                  <a:pt x="177539" y="594584"/>
                  <a:pt x="169089" y="594584"/>
                </a:cubicBezTo>
                <a:lnTo>
                  <a:pt x="100283" y="594584"/>
                </a:lnTo>
                <a:cubicBezTo>
                  <a:pt x="66948" y="594584"/>
                  <a:pt x="39835" y="567518"/>
                  <a:pt x="39835" y="534149"/>
                </a:cubicBezTo>
                <a:lnTo>
                  <a:pt x="39835" y="407161"/>
                </a:lnTo>
                <a:cubicBezTo>
                  <a:pt x="15600" y="394091"/>
                  <a:pt x="0" y="368509"/>
                  <a:pt x="0" y="340608"/>
                </a:cubicBezTo>
                <a:lnTo>
                  <a:pt x="0" y="243838"/>
                </a:lnTo>
                <a:cubicBezTo>
                  <a:pt x="0" y="202034"/>
                  <a:pt x="34078" y="168016"/>
                  <a:pt x="75862" y="168016"/>
                </a:cubicBezTo>
                <a:close/>
                <a:moveTo>
                  <a:pt x="478786" y="30314"/>
                </a:moveTo>
                <a:cubicBezTo>
                  <a:pt x="453350" y="30314"/>
                  <a:pt x="432649" y="50986"/>
                  <a:pt x="432649" y="76387"/>
                </a:cubicBezTo>
                <a:cubicBezTo>
                  <a:pt x="432649" y="101880"/>
                  <a:pt x="453350" y="122553"/>
                  <a:pt x="478786" y="122553"/>
                </a:cubicBezTo>
                <a:cubicBezTo>
                  <a:pt x="504315" y="122553"/>
                  <a:pt x="525016" y="101880"/>
                  <a:pt x="525016" y="76387"/>
                </a:cubicBezTo>
                <a:cubicBezTo>
                  <a:pt x="525016" y="50986"/>
                  <a:pt x="504315" y="30314"/>
                  <a:pt x="478786" y="30314"/>
                </a:cubicBezTo>
                <a:close/>
                <a:moveTo>
                  <a:pt x="303043" y="30314"/>
                </a:moveTo>
                <a:cubicBezTo>
                  <a:pt x="277503" y="30314"/>
                  <a:pt x="256885" y="51079"/>
                  <a:pt x="256885" y="76387"/>
                </a:cubicBezTo>
                <a:cubicBezTo>
                  <a:pt x="256885" y="101880"/>
                  <a:pt x="277503" y="122553"/>
                  <a:pt x="303043" y="122553"/>
                </a:cubicBezTo>
                <a:cubicBezTo>
                  <a:pt x="328583" y="122553"/>
                  <a:pt x="349201" y="101880"/>
                  <a:pt x="349201" y="76387"/>
                </a:cubicBezTo>
                <a:cubicBezTo>
                  <a:pt x="349201" y="50986"/>
                  <a:pt x="328583" y="30314"/>
                  <a:pt x="303043" y="30314"/>
                </a:cubicBezTo>
                <a:close/>
                <a:moveTo>
                  <a:pt x="127300" y="30314"/>
                </a:moveTo>
                <a:cubicBezTo>
                  <a:pt x="101771" y="30314"/>
                  <a:pt x="81070" y="51079"/>
                  <a:pt x="81070" y="76387"/>
                </a:cubicBezTo>
                <a:cubicBezTo>
                  <a:pt x="81070" y="101880"/>
                  <a:pt x="101771" y="122553"/>
                  <a:pt x="127300" y="122553"/>
                </a:cubicBezTo>
                <a:cubicBezTo>
                  <a:pt x="152736" y="122553"/>
                  <a:pt x="173437" y="101880"/>
                  <a:pt x="173437" y="76387"/>
                </a:cubicBezTo>
                <a:cubicBezTo>
                  <a:pt x="173437" y="50986"/>
                  <a:pt x="152736" y="30314"/>
                  <a:pt x="127300" y="30314"/>
                </a:cubicBezTo>
                <a:close/>
                <a:moveTo>
                  <a:pt x="478786" y="0"/>
                </a:moveTo>
                <a:cubicBezTo>
                  <a:pt x="521024" y="0"/>
                  <a:pt x="555279" y="34300"/>
                  <a:pt x="555279" y="76387"/>
                </a:cubicBezTo>
                <a:cubicBezTo>
                  <a:pt x="555279" y="118567"/>
                  <a:pt x="521024" y="152774"/>
                  <a:pt x="478786" y="152774"/>
                </a:cubicBezTo>
                <a:cubicBezTo>
                  <a:pt x="436641" y="152774"/>
                  <a:pt x="402293" y="118567"/>
                  <a:pt x="402293" y="76387"/>
                </a:cubicBezTo>
                <a:cubicBezTo>
                  <a:pt x="402293" y="34300"/>
                  <a:pt x="436641" y="0"/>
                  <a:pt x="478786" y="0"/>
                </a:cubicBezTo>
                <a:close/>
                <a:moveTo>
                  <a:pt x="303043" y="0"/>
                </a:moveTo>
                <a:cubicBezTo>
                  <a:pt x="345301" y="0"/>
                  <a:pt x="379571" y="34300"/>
                  <a:pt x="379571" y="76387"/>
                </a:cubicBezTo>
                <a:cubicBezTo>
                  <a:pt x="379571" y="118567"/>
                  <a:pt x="345301" y="152774"/>
                  <a:pt x="303043" y="152774"/>
                </a:cubicBezTo>
                <a:cubicBezTo>
                  <a:pt x="260785" y="152774"/>
                  <a:pt x="226515" y="118567"/>
                  <a:pt x="226515" y="76387"/>
                </a:cubicBezTo>
                <a:cubicBezTo>
                  <a:pt x="226515" y="34300"/>
                  <a:pt x="260785" y="0"/>
                  <a:pt x="303043" y="0"/>
                </a:cubicBezTo>
                <a:close/>
                <a:moveTo>
                  <a:pt x="127300" y="0"/>
                </a:moveTo>
                <a:cubicBezTo>
                  <a:pt x="169445" y="0"/>
                  <a:pt x="203793" y="34300"/>
                  <a:pt x="203793" y="76387"/>
                </a:cubicBezTo>
                <a:cubicBezTo>
                  <a:pt x="203793" y="118567"/>
                  <a:pt x="169353" y="152774"/>
                  <a:pt x="127300" y="152774"/>
                </a:cubicBezTo>
                <a:cubicBezTo>
                  <a:pt x="85062" y="152774"/>
                  <a:pt x="50807" y="118567"/>
                  <a:pt x="50807" y="76387"/>
                </a:cubicBezTo>
                <a:cubicBezTo>
                  <a:pt x="50807" y="34300"/>
                  <a:pt x="85062" y="0"/>
                  <a:pt x="127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1" name="等腰三角形 40"/>
          <p:cNvSpPr/>
          <p:nvPr/>
        </p:nvSpPr>
        <p:spPr>
          <a:xfrm>
            <a:off x="6824544" y="5298665"/>
            <a:ext cx="756000" cy="46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等腰三角形 45"/>
          <p:cNvSpPr/>
          <p:nvPr/>
        </p:nvSpPr>
        <p:spPr>
          <a:xfrm>
            <a:off x="7846739" y="5298665"/>
            <a:ext cx="756000" cy="46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等腰三角形 48"/>
          <p:cNvSpPr/>
          <p:nvPr/>
        </p:nvSpPr>
        <p:spPr>
          <a:xfrm>
            <a:off x="8868934" y="5298665"/>
            <a:ext cx="756000" cy="46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圓角矩形 41"/>
          <p:cNvSpPr/>
          <p:nvPr/>
        </p:nvSpPr>
        <p:spPr>
          <a:xfrm rot="10800000">
            <a:off x="7002515" y="4623650"/>
            <a:ext cx="396000" cy="1084797"/>
          </a:xfrm>
          <a:custGeom>
            <a:avLst/>
            <a:gdLst/>
            <a:ahLst/>
            <a:cxnLst/>
            <a:rect l="l" t="t" r="r" b="b"/>
            <a:pathLst>
              <a:path w="396000" h="1084797">
                <a:moveTo>
                  <a:pt x="396000" y="1084797"/>
                </a:moveTo>
                <a:lnTo>
                  <a:pt x="0" y="1084797"/>
                </a:lnTo>
                <a:lnTo>
                  <a:pt x="0" y="207147"/>
                </a:lnTo>
                <a:cubicBezTo>
                  <a:pt x="0" y="92743"/>
                  <a:pt x="88648" y="0"/>
                  <a:pt x="198000" y="0"/>
                </a:cubicBezTo>
                <a:cubicBezTo>
                  <a:pt x="307352" y="0"/>
                  <a:pt x="396000" y="92743"/>
                  <a:pt x="396000" y="2071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圓角矩形 41"/>
          <p:cNvSpPr/>
          <p:nvPr/>
        </p:nvSpPr>
        <p:spPr>
          <a:xfrm rot="10800000">
            <a:off x="8019890" y="3903650"/>
            <a:ext cx="396000" cy="1804797"/>
          </a:xfrm>
          <a:custGeom>
            <a:avLst/>
            <a:gdLst/>
            <a:ahLst/>
            <a:cxnLst/>
            <a:rect l="l" t="t" r="r" b="b"/>
            <a:pathLst>
              <a:path w="396000" h="1804797">
                <a:moveTo>
                  <a:pt x="396000" y="1804797"/>
                </a:moveTo>
                <a:lnTo>
                  <a:pt x="0" y="1804797"/>
                </a:lnTo>
                <a:lnTo>
                  <a:pt x="0" y="207147"/>
                </a:lnTo>
                <a:cubicBezTo>
                  <a:pt x="0" y="92743"/>
                  <a:pt x="88648" y="0"/>
                  <a:pt x="198000" y="0"/>
                </a:cubicBezTo>
                <a:cubicBezTo>
                  <a:pt x="307352" y="0"/>
                  <a:pt x="396000" y="92743"/>
                  <a:pt x="396000" y="2071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圓角矩形 41"/>
          <p:cNvSpPr/>
          <p:nvPr/>
        </p:nvSpPr>
        <p:spPr>
          <a:xfrm rot="10800000">
            <a:off x="9046906" y="5163650"/>
            <a:ext cx="396000" cy="544797"/>
          </a:xfrm>
          <a:custGeom>
            <a:avLst/>
            <a:gdLst/>
            <a:ahLst/>
            <a:cxnLst/>
            <a:rect l="l" t="t" r="r" b="b"/>
            <a:pathLst>
              <a:path w="396000" h="544797">
                <a:moveTo>
                  <a:pt x="396000" y="544797"/>
                </a:moveTo>
                <a:lnTo>
                  <a:pt x="0" y="544797"/>
                </a:lnTo>
                <a:lnTo>
                  <a:pt x="0" y="207147"/>
                </a:lnTo>
                <a:cubicBezTo>
                  <a:pt x="0" y="92743"/>
                  <a:pt x="88648" y="0"/>
                  <a:pt x="198000" y="0"/>
                </a:cubicBezTo>
                <a:cubicBezTo>
                  <a:pt x="307352" y="0"/>
                  <a:pt x="396000" y="92743"/>
                  <a:pt x="396000" y="2071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648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riangular-arrowhead_16991"/>
          <p:cNvSpPr>
            <a:spLocks noChangeAspect="1"/>
          </p:cNvSpPr>
          <p:nvPr/>
        </p:nvSpPr>
        <p:spPr bwMode="auto">
          <a:xfrm rot="16200000" flipH="1">
            <a:off x="4257309" y="4731953"/>
            <a:ext cx="181983" cy="180000"/>
          </a:xfrm>
          <a:custGeom>
            <a:avLst/>
            <a:gdLst>
              <a:gd name="T0" fmla="*/ 1247 w 2853"/>
              <a:gd name="T1" fmla="*/ 216 h 2826"/>
              <a:gd name="T2" fmla="*/ 108 w 2853"/>
              <a:gd name="T3" fmla="*/ 2485 h 2826"/>
              <a:gd name="T4" fmla="*/ 335 w 2853"/>
              <a:gd name="T5" fmla="*/ 2765 h 2826"/>
              <a:gd name="T6" fmla="*/ 1444 w 2853"/>
              <a:gd name="T7" fmla="*/ 2473 h 2826"/>
              <a:gd name="T8" fmla="*/ 2517 w 2853"/>
              <a:gd name="T9" fmla="*/ 2762 h 2826"/>
              <a:gd name="T10" fmla="*/ 2747 w 2853"/>
              <a:gd name="T11" fmla="*/ 2483 h 2826"/>
              <a:gd name="T12" fmla="*/ 1636 w 2853"/>
              <a:gd name="T13" fmla="*/ 218 h 2826"/>
              <a:gd name="T14" fmla="*/ 1247 w 2853"/>
              <a:gd name="T15" fmla="*/ 216 h 2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53" h="2826">
                <a:moveTo>
                  <a:pt x="1247" y="216"/>
                </a:moveTo>
                <a:lnTo>
                  <a:pt x="108" y="2485"/>
                </a:lnTo>
                <a:cubicBezTo>
                  <a:pt x="0" y="2701"/>
                  <a:pt x="101" y="2826"/>
                  <a:pt x="335" y="2765"/>
                </a:cubicBezTo>
                <a:lnTo>
                  <a:pt x="1444" y="2473"/>
                </a:lnTo>
                <a:lnTo>
                  <a:pt x="2517" y="2762"/>
                </a:lnTo>
                <a:cubicBezTo>
                  <a:pt x="2750" y="2825"/>
                  <a:pt x="2853" y="2700"/>
                  <a:pt x="2747" y="2483"/>
                </a:cubicBezTo>
                <a:lnTo>
                  <a:pt x="1636" y="218"/>
                </a:lnTo>
                <a:cubicBezTo>
                  <a:pt x="1530" y="1"/>
                  <a:pt x="1356" y="0"/>
                  <a:pt x="1247" y="2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</p:sp>
      <p:sp>
        <p:nvSpPr>
          <p:cNvPr id="71" name="triangular-arrowhead_16991"/>
          <p:cNvSpPr>
            <a:spLocks noChangeAspect="1"/>
          </p:cNvSpPr>
          <p:nvPr/>
        </p:nvSpPr>
        <p:spPr bwMode="auto">
          <a:xfrm rot="16200000" flipH="1">
            <a:off x="4257309" y="2499960"/>
            <a:ext cx="181983" cy="180000"/>
          </a:xfrm>
          <a:custGeom>
            <a:avLst/>
            <a:gdLst>
              <a:gd name="T0" fmla="*/ 1247 w 2853"/>
              <a:gd name="T1" fmla="*/ 216 h 2826"/>
              <a:gd name="T2" fmla="*/ 108 w 2853"/>
              <a:gd name="T3" fmla="*/ 2485 h 2826"/>
              <a:gd name="T4" fmla="*/ 335 w 2853"/>
              <a:gd name="T5" fmla="*/ 2765 h 2826"/>
              <a:gd name="T6" fmla="*/ 1444 w 2853"/>
              <a:gd name="T7" fmla="*/ 2473 h 2826"/>
              <a:gd name="T8" fmla="*/ 2517 w 2853"/>
              <a:gd name="T9" fmla="*/ 2762 h 2826"/>
              <a:gd name="T10" fmla="*/ 2747 w 2853"/>
              <a:gd name="T11" fmla="*/ 2483 h 2826"/>
              <a:gd name="T12" fmla="*/ 1636 w 2853"/>
              <a:gd name="T13" fmla="*/ 218 h 2826"/>
              <a:gd name="T14" fmla="*/ 1247 w 2853"/>
              <a:gd name="T15" fmla="*/ 216 h 2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53" h="2826">
                <a:moveTo>
                  <a:pt x="1247" y="216"/>
                </a:moveTo>
                <a:lnTo>
                  <a:pt x="108" y="2485"/>
                </a:lnTo>
                <a:cubicBezTo>
                  <a:pt x="0" y="2701"/>
                  <a:pt x="101" y="2826"/>
                  <a:pt x="335" y="2765"/>
                </a:cubicBezTo>
                <a:lnTo>
                  <a:pt x="1444" y="2473"/>
                </a:lnTo>
                <a:lnTo>
                  <a:pt x="2517" y="2762"/>
                </a:lnTo>
                <a:cubicBezTo>
                  <a:pt x="2750" y="2825"/>
                  <a:pt x="2853" y="2700"/>
                  <a:pt x="2747" y="2483"/>
                </a:cubicBezTo>
                <a:lnTo>
                  <a:pt x="1636" y="218"/>
                </a:lnTo>
                <a:cubicBezTo>
                  <a:pt x="1530" y="1"/>
                  <a:pt x="1356" y="0"/>
                  <a:pt x="1247" y="2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</p:sp>
      <p:sp>
        <p:nvSpPr>
          <p:cNvPr id="68" name="triangular-arrowhead_16991"/>
          <p:cNvSpPr>
            <a:spLocks noChangeAspect="1"/>
          </p:cNvSpPr>
          <p:nvPr/>
        </p:nvSpPr>
        <p:spPr bwMode="auto">
          <a:xfrm rot="5400000">
            <a:off x="7733882" y="4731952"/>
            <a:ext cx="181983" cy="180000"/>
          </a:xfrm>
          <a:custGeom>
            <a:avLst/>
            <a:gdLst>
              <a:gd name="T0" fmla="*/ 1247 w 2853"/>
              <a:gd name="T1" fmla="*/ 216 h 2826"/>
              <a:gd name="T2" fmla="*/ 108 w 2853"/>
              <a:gd name="T3" fmla="*/ 2485 h 2826"/>
              <a:gd name="T4" fmla="*/ 335 w 2853"/>
              <a:gd name="T5" fmla="*/ 2765 h 2826"/>
              <a:gd name="T6" fmla="*/ 1444 w 2853"/>
              <a:gd name="T7" fmla="*/ 2473 h 2826"/>
              <a:gd name="T8" fmla="*/ 2517 w 2853"/>
              <a:gd name="T9" fmla="*/ 2762 h 2826"/>
              <a:gd name="T10" fmla="*/ 2747 w 2853"/>
              <a:gd name="T11" fmla="*/ 2483 h 2826"/>
              <a:gd name="T12" fmla="*/ 1636 w 2853"/>
              <a:gd name="T13" fmla="*/ 218 h 2826"/>
              <a:gd name="T14" fmla="*/ 1247 w 2853"/>
              <a:gd name="T15" fmla="*/ 216 h 2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53" h="2826">
                <a:moveTo>
                  <a:pt x="1247" y="216"/>
                </a:moveTo>
                <a:lnTo>
                  <a:pt x="108" y="2485"/>
                </a:lnTo>
                <a:cubicBezTo>
                  <a:pt x="0" y="2701"/>
                  <a:pt x="101" y="2826"/>
                  <a:pt x="335" y="2765"/>
                </a:cubicBezTo>
                <a:lnTo>
                  <a:pt x="1444" y="2473"/>
                </a:lnTo>
                <a:lnTo>
                  <a:pt x="2517" y="2762"/>
                </a:lnTo>
                <a:cubicBezTo>
                  <a:pt x="2750" y="2825"/>
                  <a:pt x="2853" y="2700"/>
                  <a:pt x="2747" y="2483"/>
                </a:cubicBezTo>
                <a:lnTo>
                  <a:pt x="1636" y="218"/>
                </a:lnTo>
                <a:cubicBezTo>
                  <a:pt x="1530" y="1"/>
                  <a:pt x="1356" y="0"/>
                  <a:pt x="1247" y="2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</p:sp>
      <p:sp>
        <p:nvSpPr>
          <p:cNvPr id="69" name="triangular-arrowhead_16991"/>
          <p:cNvSpPr>
            <a:spLocks noChangeAspect="1"/>
          </p:cNvSpPr>
          <p:nvPr/>
        </p:nvSpPr>
        <p:spPr bwMode="auto">
          <a:xfrm rot="5400000">
            <a:off x="7733882" y="2499959"/>
            <a:ext cx="181983" cy="180000"/>
          </a:xfrm>
          <a:custGeom>
            <a:avLst/>
            <a:gdLst>
              <a:gd name="T0" fmla="*/ 1247 w 2853"/>
              <a:gd name="T1" fmla="*/ 216 h 2826"/>
              <a:gd name="T2" fmla="*/ 108 w 2853"/>
              <a:gd name="T3" fmla="*/ 2485 h 2826"/>
              <a:gd name="T4" fmla="*/ 335 w 2853"/>
              <a:gd name="T5" fmla="*/ 2765 h 2826"/>
              <a:gd name="T6" fmla="*/ 1444 w 2853"/>
              <a:gd name="T7" fmla="*/ 2473 h 2826"/>
              <a:gd name="T8" fmla="*/ 2517 w 2853"/>
              <a:gd name="T9" fmla="*/ 2762 h 2826"/>
              <a:gd name="T10" fmla="*/ 2747 w 2853"/>
              <a:gd name="T11" fmla="*/ 2483 h 2826"/>
              <a:gd name="T12" fmla="*/ 1636 w 2853"/>
              <a:gd name="T13" fmla="*/ 218 h 2826"/>
              <a:gd name="T14" fmla="*/ 1247 w 2853"/>
              <a:gd name="T15" fmla="*/ 216 h 2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53" h="2826">
                <a:moveTo>
                  <a:pt x="1247" y="216"/>
                </a:moveTo>
                <a:lnTo>
                  <a:pt x="108" y="2485"/>
                </a:lnTo>
                <a:cubicBezTo>
                  <a:pt x="0" y="2701"/>
                  <a:pt x="101" y="2826"/>
                  <a:pt x="335" y="2765"/>
                </a:cubicBezTo>
                <a:lnTo>
                  <a:pt x="1444" y="2473"/>
                </a:lnTo>
                <a:lnTo>
                  <a:pt x="2517" y="2762"/>
                </a:lnTo>
                <a:cubicBezTo>
                  <a:pt x="2750" y="2825"/>
                  <a:pt x="2853" y="2700"/>
                  <a:pt x="2747" y="2483"/>
                </a:cubicBezTo>
                <a:lnTo>
                  <a:pt x="1636" y="218"/>
                </a:lnTo>
                <a:cubicBezTo>
                  <a:pt x="1530" y="1"/>
                  <a:pt x="1356" y="0"/>
                  <a:pt x="1247" y="2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檔案格式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38" name="Shape 2728">
            <a:extLst>
              <a:ext uri="{FF2B5EF4-FFF2-40B4-BE49-F238E27FC236}">
                <a16:creationId xmlns:a16="http://schemas.microsoft.com/office/drawing/2014/main" xmlns="" id="{44C86CCC-FBC8-4485-991C-E13EAF69E34E}"/>
              </a:ext>
            </a:extLst>
          </p:cNvPr>
          <p:cNvSpPr/>
          <p:nvPr/>
        </p:nvSpPr>
        <p:spPr>
          <a:xfrm flipH="1" flipV="1">
            <a:off x="5251561" y="2889770"/>
            <a:ext cx="412441" cy="412441"/>
          </a:xfrm>
          <a:prstGeom prst="line">
            <a:avLst/>
          </a:prstGeom>
          <a:ln w="25400">
            <a:solidFill>
              <a:srgbClr val="DCDEE0"/>
            </a:solidFill>
            <a:miter lim="400000"/>
          </a:ln>
        </p:spPr>
        <p:txBody>
          <a:bodyPr lIns="45719" rIns="45719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Arial" pitchFamily="34" charset="0"/>
              <a:ea typeface="微软雅黑 Light" panose="020B0502040204020203" pitchFamily="34" charset="-122"/>
              <a:cs typeface="+mn-ea"/>
              <a:sym typeface="Arial" pitchFamily="34" charset="0"/>
            </a:endParaRPr>
          </a:p>
        </p:txBody>
      </p:sp>
      <p:sp>
        <p:nvSpPr>
          <p:cNvPr id="39" name="Shape 2729">
            <a:extLst>
              <a:ext uri="{FF2B5EF4-FFF2-40B4-BE49-F238E27FC236}">
                <a16:creationId xmlns:a16="http://schemas.microsoft.com/office/drawing/2014/main" xmlns="" id="{323EBD68-6582-465F-9CB6-52D5355831C0}"/>
              </a:ext>
            </a:extLst>
          </p:cNvPr>
          <p:cNvSpPr/>
          <p:nvPr/>
        </p:nvSpPr>
        <p:spPr>
          <a:xfrm flipV="1">
            <a:off x="6494900" y="2888904"/>
            <a:ext cx="412441" cy="412441"/>
          </a:xfrm>
          <a:prstGeom prst="line">
            <a:avLst/>
          </a:prstGeom>
          <a:ln w="25400">
            <a:solidFill>
              <a:srgbClr val="DCDEE0"/>
            </a:solidFill>
            <a:miter lim="400000"/>
          </a:ln>
        </p:spPr>
        <p:txBody>
          <a:bodyPr lIns="45719" rIns="45719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Arial" pitchFamily="34" charset="0"/>
              <a:ea typeface="微软雅黑 Light" panose="020B0502040204020203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0" name="Shape 2730">
            <a:extLst>
              <a:ext uri="{FF2B5EF4-FFF2-40B4-BE49-F238E27FC236}">
                <a16:creationId xmlns:a16="http://schemas.microsoft.com/office/drawing/2014/main" xmlns="" id="{B506EDD9-F2AD-443B-AD59-39770DAD4DC6}"/>
              </a:ext>
            </a:extLst>
          </p:cNvPr>
          <p:cNvSpPr/>
          <p:nvPr/>
        </p:nvSpPr>
        <p:spPr>
          <a:xfrm>
            <a:off x="6495766" y="4132243"/>
            <a:ext cx="412441" cy="412441"/>
          </a:xfrm>
          <a:prstGeom prst="line">
            <a:avLst/>
          </a:prstGeom>
          <a:ln w="25400">
            <a:solidFill>
              <a:srgbClr val="DCDEE0"/>
            </a:solidFill>
            <a:miter lim="400000"/>
          </a:ln>
        </p:spPr>
        <p:txBody>
          <a:bodyPr lIns="45719" rIns="45719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Arial" pitchFamily="34" charset="0"/>
              <a:ea typeface="微软雅黑 Light" panose="020B0502040204020203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1" name="Shape 2731">
            <a:extLst>
              <a:ext uri="{FF2B5EF4-FFF2-40B4-BE49-F238E27FC236}">
                <a16:creationId xmlns:a16="http://schemas.microsoft.com/office/drawing/2014/main" xmlns="" id="{A5086DB8-62FC-4E7D-BB8C-1A8B9CE27D41}"/>
              </a:ext>
            </a:extLst>
          </p:cNvPr>
          <p:cNvSpPr/>
          <p:nvPr/>
        </p:nvSpPr>
        <p:spPr>
          <a:xfrm flipH="1">
            <a:off x="5252428" y="4133109"/>
            <a:ext cx="412441" cy="412441"/>
          </a:xfrm>
          <a:prstGeom prst="line">
            <a:avLst/>
          </a:prstGeom>
          <a:ln w="25400">
            <a:solidFill>
              <a:srgbClr val="DCDEE0"/>
            </a:solidFill>
            <a:miter lim="400000"/>
          </a:ln>
        </p:spPr>
        <p:txBody>
          <a:bodyPr lIns="45719" rIns="45719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Arial" pitchFamily="34" charset="0"/>
              <a:ea typeface="微软雅黑 Light" panose="020B0502040204020203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2" name="Shape 2735">
            <a:extLst>
              <a:ext uri="{FF2B5EF4-FFF2-40B4-BE49-F238E27FC236}">
                <a16:creationId xmlns:a16="http://schemas.microsoft.com/office/drawing/2014/main" xmlns="" id="{06582BDD-4089-4A40-8CBC-0EAE79AD7CFC}"/>
              </a:ext>
            </a:extLst>
          </p:cNvPr>
          <p:cNvSpPr/>
          <p:nvPr/>
        </p:nvSpPr>
        <p:spPr>
          <a:xfrm rot="18900000">
            <a:off x="4579563" y="2216907"/>
            <a:ext cx="787296" cy="78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9988"/>
                  <a:pt x="0" y="18000"/>
                </a:cubicBezTo>
                <a:lnTo>
                  <a:pt x="0" y="36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lvl="0" algn="ctr" defTabSz="457200"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dirty="0">
              <a:latin typeface="Arial" pitchFamily="34" charset="0"/>
              <a:ea typeface="微软雅黑 Light" panose="020B0502040204020203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3" name="Shape 2738">
            <a:extLst>
              <a:ext uri="{FF2B5EF4-FFF2-40B4-BE49-F238E27FC236}">
                <a16:creationId xmlns:a16="http://schemas.microsoft.com/office/drawing/2014/main" xmlns="" id="{BFF421EE-7425-48EA-B503-ECFFBF2A4950}"/>
              </a:ext>
            </a:extLst>
          </p:cNvPr>
          <p:cNvSpPr/>
          <p:nvPr/>
        </p:nvSpPr>
        <p:spPr>
          <a:xfrm rot="18900000">
            <a:off x="6792044" y="2216906"/>
            <a:ext cx="787296" cy="78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9988"/>
                  <a:pt x="0" y="18000"/>
                </a:cubicBezTo>
                <a:lnTo>
                  <a:pt x="0" y="36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lvl="0" algn="ctr" defTabSz="457200"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dirty="0">
              <a:latin typeface="Arial" pitchFamily="34" charset="0"/>
              <a:ea typeface="微软雅黑 Light" panose="020B0502040204020203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4" name="Shape 2741">
            <a:extLst>
              <a:ext uri="{FF2B5EF4-FFF2-40B4-BE49-F238E27FC236}">
                <a16:creationId xmlns:a16="http://schemas.microsoft.com/office/drawing/2014/main" xmlns="" id="{7590D47C-17F7-4DCA-BE12-4820EB10CF93}"/>
              </a:ext>
            </a:extLst>
          </p:cNvPr>
          <p:cNvSpPr/>
          <p:nvPr/>
        </p:nvSpPr>
        <p:spPr>
          <a:xfrm rot="18900000">
            <a:off x="6792044" y="4429385"/>
            <a:ext cx="787296" cy="78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9988"/>
                  <a:pt x="0" y="18000"/>
                </a:cubicBezTo>
                <a:lnTo>
                  <a:pt x="0" y="36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lvl="0" algn="ctr" defTabSz="457200"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dirty="0">
              <a:latin typeface="Arial" pitchFamily="34" charset="0"/>
              <a:ea typeface="微软雅黑 Light" panose="020B0502040204020203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5" name="Shape 2744">
            <a:extLst>
              <a:ext uri="{FF2B5EF4-FFF2-40B4-BE49-F238E27FC236}">
                <a16:creationId xmlns:a16="http://schemas.microsoft.com/office/drawing/2014/main" xmlns="" id="{D7CB01B7-31B7-44B5-A8D2-D04E3A361341}"/>
              </a:ext>
            </a:extLst>
          </p:cNvPr>
          <p:cNvSpPr/>
          <p:nvPr/>
        </p:nvSpPr>
        <p:spPr>
          <a:xfrm rot="18900000">
            <a:off x="4579564" y="4429386"/>
            <a:ext cx="787296" cy="78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9988"/>
                  <a:pt x="0" y="18000"/>
                </a:cubicBezTo>
                <a:lnTo>
                  <a:pt x="0" y="36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lvl="0" algn="ctr" defTabSz="457200"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dirty="0">
              <a:latin typeface="Arial" pitchFamily="34" charset="0"/>
              <a:ea typeface="微软雅黑 Light" panose="020B0502040204020203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xmlns="" id="{71793800-F366-450C-B78D-B93EF29C20ED}"/>
              </a:ext>
            </a:extLst>
          </p:cNvPr>
          <p:cNvSpPr txBox="1">
            <a:spLocks/>
          </p:cNvSpPr>
          <p:nvPr/>
        </p:nvSpPr>
        <p:spPr>
          <a:xfrm>
            <a:off x="4631916" y="2450662"/>
            <a:ext cx="684000" cy="29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200" dirty="0" smtClean="0">
                <a:latin typeface="Arial" pitchFamily="34" charset="0"/>
                <a:ea typeface="微软雅黑 Light" panose="020B0502040204020203" pitchFamily="34" charset="-122"/>
                <a:cs typeface="+mn-ea"/>
                <a:sym typeface="Arial" pitchFamily="34" charset="0"/>
              </a:rPr>
              <a:t>.</a:t>
            </a:r>
            <a:r>
              <a:rPr lang="en-US" sz="2200" dirty="0" err="1" smtClean="0">
                <a:latin typeface="Arial" pitchFamily="34" charset="0"/>
                <a:ea typeface="微软雅黑 Light" panose="020B0502040204020203" pitchFamily="34" charset="-122"/>
                <a:cs typeface="+mn-ea"/>
                <a:sym typeface="Arial" pitchFamily="34" charset="0"/>
              </a:rPr>
              <a:t>ppt</a:t>
            </a:r>
            <a:endParaRPr lang="id-ID" sz="2200" dirty="0">
              <a:latin typeface="Arial" pitchFamily="34" charset="0"/>
              <a:ea typeface="微软雅黑 Light" panose="020B0502040204020203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xmlns="" id="{3B69E07B-B2C6-492B-9BDF-10356F6104ED}"/>
              </a:ext>
            </a:extLst>
          </p:cNvPr>
          <p:cNvSpPr txBox="1">
            <a:spLocks/>
          </p:cNvSpPr>
          <p:nvPr/>
        </p:nvSpPr>
        <p:spPr>
          <a:xfrm>
            <a:off x="6788738" y="2450662"/>
            <a:ext cx="792000" cy="29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200" dirty="0" smtClean="0">
                <a:latin typeface="Arial" pitchFamily="34" charset="0"/>
                <a:ea typeface="微软雅黑 Light" panose="020B0502040204020203" pitchFamily="34" charset="-122"/>
                <a:cs typeface="+mn-ea"/>
                <a:sym typeface="Arial" pitchFamily="34" charset="0"/>
              </a:rPr>
              <a:t>.</a:t>
            </a:r>
            <a:r>
              <a:rPr lang="en-US" sz="2200" dirty="0" err="1" smtClean="0">
                <a:latin typeface="Arial" pitchFamily="34" charset="0"/>
                <a:ea typeface="微软雅黑 Light" panose="020B0502040204020203" pitchFamily="34" charset="-122"/>
                <a:cs typeface="+mn-ea"/>
                <a:sym typeface="Arial" pitchFamily="34" charset="0"/>
              </a:rPr>
              <a:t>pptx</a:t>
            </a:r>
            <a:endParaRPr lang="id-ID" sz="2200" dirty="0">
              <a:latin typeface="Arial" pitchFamily="34" charset="0"/>
              <a:ea typeface="微软雅黑 Light" panose="020B0502040204020203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xmlns="" id="{5117C3EE-CB79-41C7-947C-801C4DC8B40E}"/>
              </a:ext>
            </a:extLst>
          </p:cNvPr>
          <p:cNvSpPr txBox="1">
            <a:spLocks/>
          </p:cNvSpPr>
          <p:nvPr/>
        </p:nvSpPr>
        <p:spPr>
          <a:xfrm>
            <a:off x="6842738" y="4682655"/>
            <a:ext cx="684000" cy="29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latin typeface="Arial" pitchFamily="34" charset="0"/>
                <a:ea typeface="微软雅黑 Light" panose="020B0502040204020203" pitchFamily="34" charset="-122"/>
                <a:cs typeface="+mn-ea"/>
                <a:sym typeface="Arial" pitchFamily="34" charset="0"/>
              </a:rPr>
              <a:t>.pdf</a:t>
            </a:r>
            <a:endParaRPr lang="id-ID" sz="2200" dirty="0">
              <a:latin typeface="Arial" pitchFamily="34" charset="0"/>
              <a:ea typeface="微软雅黑 Light" panose="020B0502040204020203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xmlns="" id="{865B6DFF-5F65-4C52-853F-C3A0551227BB}"/>
              </a:ext>
            </a:extLst>
          </p:cNvPr>
          <p:cNvSpPr txBox="1">
            <a:spLocks/>
          </p:cNvSpPr>
          <p:nvPr/>
        </p:nvSpPr>
        <p:spPr>
          <a:xfrm>
            <a:off x="4541211" y="4682655"/>
            <a:ext cx="864000" cy="29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200" dirty="0" smtClean="0">
                <a:latin typeface="Arial" pitchFamily="34" charset="0"/>
                <a:ea typeface="微软雅黑 Light" panose="020B0502040204020203" pitchFamily="34" charset="-122"/>
                <a:cs typeface="+mn-ea"/>
                <a:sym typeface="Arial" pitchFamily="34" charset="0"/>
              </a:rPr>
              <a:t>.</a:t>
            </a:r>
            <a:r>
              <a:rPr lang="en-US" sz="2200" dirty="0" err="1" smtClean="0">
                <a:latin typeface="Arial" pitchFamily="34" charset="0"/>
                <a:ea typeface="微软雅黑 Light" panose="020B0502040204020203" pitchFamily="34" charset="-122"/>
                <a:cs typeface="+mn-ea"/>
                <a:sym typeface="Arial" pitchFamily="34" charset="0"/>
              </a:rPr>
              <a:t>ppsx</a:t>
            </a:r>
            <a:endParaRPr lang="id-ID" sz="2200" dirty="0">
              <a:latin typeface="Arial" pitchFamily="34" charset="0"/>
              <a:ea typeface="微软雅黑 Light" panose="020B0502040204020203" pitchFamily="34" charset="-122"/>
              <a:cs typeface="+mn-ea"/>
              <a:sym typeface="Arial" pitchFamily="34" charset="0"/>
            </a:endParaRPr>
          </a:p>
        </p:txBody>
      </p:sp>
      <p:sp>
        <p:nvSpPr>
          <p:cNvPr id="51" name="Shape 2732">
            <a:extLst>
              <a:ext uri="{FF2B5EF4-FFF2-40B4-BE49-F238E27FC236}">
                <a16:creationId xmlns:a16="http://schemas.microsoft.com/office/drawing/2014/main" xmlns="" id="{43C0021C-D4AD-4CE8-991E-3BB786A853E1}"/>
              </a:ext>
            </a:extLst>
          </p:cNvPr>
          <p:cNvSpPr/>
          <p:nvPr/>
        </p:nvSpPr>
        <p:spPr>
          <a:xfrm rot="18900000">
            <a:off x="5197071" y="2834414"/>
            <a:ext cx="1764759" cy="1764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9988"/>
                  <a:pt x="0" y="18000"/>
                </a:cubicBezTo>
                <a:lnTo>
                  <a:pt x="0" y="3600"/>
                </a:lnTo>
                <a:close/>
              </a:path>
            </a:pathLst>
          </a:custGeom>
          <a:solidFill>
            <a:srgbClr val="413B39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lvl="0" algn="ctr" defTabSz="457200"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dirty="0">
              <a:latin typeface="Arial" pitchFamily="34" charset="0"/>
              <a:ea typeface="微软雅黑 Light" panose="020B0502040204020203" pitchFamily="34" charset="-122"/>
              <a:cs typeface="+mn-ea"/>
              <a:sym typeface="Arial" pitchFamily="34" charset="0"/>
            </a:endParaRPr>
          </a:p>
        </p:txBody>
      </p:sp>
      <p:pic>
        <p:nvPicPr>
          <p:cNvPr id="56" name="Picture 2" descr="ãpowerpoint iconãçåçæå°çµæ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7269" y="3302211"/>
            <a:ext cx="844362" cy="82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文字方塊 57"/>
          <p:cNvSpPr txBox="1"/>
          <p:nvPr/>
        </p:nvSpPr>
        <p:spPr>
          <a:xfrm>
            <a:off x="842413" y="2427129"/>
            <a:ext cx="348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PowerPoint </a:t>
            </a:r>
            <a:r>
              <a:rPr lang="zh-TW" altLang="en-US" dirty="0" smtClean="0"/>
              <a:t>簡報 </a:t>
            </a:r>
            <a:r>
              <a:rPr lang="en-US" altLang="zh-TW" dirty="0" smtClean="0"/>
              <a:t>97—2003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*</a:t>
            </a:r>
            <a:r>
              <a:rPr lang="en-US" altLang="zh-TW" dirty="0" smtClean="0"/>
              <a:t>.</a:t>
            </a:r>
            <a:r>
              <a:rPr lang="en-US" altLang="zh-TW" dirty="0" err="1" smtClean="0"/>
              <a:t>ppt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endParaRPr lang="en-US" altLang="zh-TW" dirty="0" smtClean="0"/>
          </a:p>
        </p:txBody>
      </p:sp>
      <p:sp>
        <p:nvSpPr>
          <p:cNvPr id="60" name="文字方塊 59"/>
          <p:cNvSpPr txBox="1"/>
          <p:nvPr/>
        </p:nvSpPr>
        <p:spPr>
          <a:xfrm>
            <a:off x="7885405" y="2427129"/>
            <a:ext cx="261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PowerPoint </a:t>
            </a:r>
            <a:r>
              <a:rPr lang="zh-TW" altLang="en-US" dirty="0" smtClean="0"/>
              <a:t>簡報 </a:t>
            </a:r>
            <a:r>
              <a:rPr lang="en-US" altLang="zh-TW" dirty="0" smtClean="0"/>
              <a:t>(</a:t>
            </a:r>
            <a:r>
              <a:rPr lang="zh-TW" altLang="en-US" dirty="0" smtClean="0"/>
              <a:t>*</a:t>
            </a:r>
            <a:r>
              <a:rPr lang="en-US" altLang="zh-TW" dirty="0" smtClean="0"/>
              <a:t>.</a:t>
            </a:r>
            <a:r>
              <a:rPr lang="en-US" altLang="zh-TW" dirty="0" err="1" smtClean="0"/>
              <a:t>pptx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endParaRPr lang="en-US" altLang="zh-TW" dirty="0" smtClean="0"/>
          </a:p>
        </p:txBody>
      </p:sp>
      <p:sp>
        <p:nvSpPr>
          <p:cNvPr id="61" name="文字方塊 60"/>
          <p:cNvSpPr txBox="1"/>
          <p:nvPr/>
        </p:nvSpPr>
        <p:spPr>
          <a:xfrm>
            <a:off x="1465404" y="4646059"/>
            <a:ext cx="285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PowerPoint </a:t>
            </a:r>
            <a:r>
              <a:rPr lang="zh-TW" altLang="en-US" dirty="0" smtClean="0"/>
              <a:t>播放檔 </a:t>
            </a:r>
            <a:r>
              <a:rPr lang="en-US" altLang="zh-TW" dirty="0" smtClean="0"/>
              <a:t>(</a:t>
            </a:r>
            <a:r>
              <a:rPr lang="zh-TW" altLang="en-US" dirty="0" smtClean="0"/>
              <a:t>*</a:t>
            </a:r>
            <a:r>
              <a:rPr lang="en-US" altLang="zh-TW" dirty="0" smtClean="0"/>
              <a:t>.</a:t>
            </a:r>
            <a:r>
              <a:rPr lang="en-US" altLang="zh-TW" dirty="0" err="1" smtClean="0"/>
              <a:t>ppsx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endParaRPr lang="en-US" altLang="zh-TW" dirty="0" smtClean="0"/>
          </a:p>
        </p:txBody>
      </p:sp>
      <p:sp>
        <p:nvSpPr>
          <p:cNvPr id="62" name="文字方塊 61"/>
          <p:cNvSpPr txBox="1"/>
          <p:nvPr/>
        </p:nvSpPr>
        <p:spPr>
          <a:xfrm>
            <a:off x="7885405" y="4646059"/>
            <a:ext cx="128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PDF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*</a:t>
            </a:r>
            <a:r>
              <a:rPr lang="en-US" altLang="zh-TW" dirty="0" smtClean="0"/>
              <a:t>.pdf)</a:t>
            </a:r>
            <a:r>
              <a:rPr lang="zh-TW" altLang="en-US" dirty="0" smtClean="0"/>
              <a:t> </a:t>
            </a:r>
            <a:endParaRPr lang="en-US" altLang="zh-TW" dirty="0" smtClean="0"/>
          </a:p>
        </p:txBody>
      </p:sp>
      <p:sp>
        <p:nvSpPr>
          <p:cNvPr id="72" name="文字方塊 71"/>
          <p:cNvSpPr txBox="1"/>
          <p:nvPr/>
        </p:nvSpPr>
        <p:spPr>
          <a:xfrm>
            <a:off x="2329552" y="5113892"/>
            <a:ext cx="199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*.</a:t>
            </a:r>
            <a:r>
              <a:rPr lang="en-US" altLang="zh-TW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ppsx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怎麼編輯？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7885405" y="5113892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*.pdf 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怎麼編輯？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9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線條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70</a:t>
            </a:fld>
            <a:endParaRPr lang="en-US" dirty="0"/>
          </a:p>
        </p:txBody>
      </p:sp>
      <p:grpSp>
        <p:nvGrpSpPr>
          <p:cNvPr id="4" name="群組 3"/>
          <p:cNvGrpSpPr/>
          <p:nvPr/>
        </p:nvGrpSpPr>
        <p:grpSpPr>
          <a:xfrm rot="2031348">
            <a:off x="3783684" y="2371641"/>
            <a:ext cx="4890256" cy="2929178"/>
            <a:chOff x="545840" y="1700808"/>
            <a:chExt cx="4890256" cy="2929178"/>
          </a:xfrm>
        </p:grpSpPr>
        <p:grpSp>
          <p:nvGrpSpPr>
            <p:cNvPr id="5" name="群組 4"/>
            <p:cNvGrpSpPr/>
            <p:nvPr/>
          </p:nvGrpSpPr>
          <p:grpSpPr>
            <a:xfrm flipH="1" flipV="1">
              <a:off x="545840" y="1700808"/>
              <a:ext cx="3738128" cy="1472683"/>
              <a:chOff x="1691680" y="3203603"/>
              <a:chExt cx="3738128" cy="1472683"/>
            </a:xfrm>
          </p:grpSpPr>
          <p:cxnSp>
            <p:nvCxnSpPr>
              <p:cNvPr id="10" name="直線單箭頭接點 9"/>
              <p:cNvCxnSpPr/>
              <p:nvPr/>
            </p:nvCxnSpPr>
            <p:spPr>
              <a:xfrm>
                <a:off x="2417047" y="3203603"/>
                <a:ext cx="3012761" cy="0"/>
              </a:xfrm>
              <a:prstGeom prst="straightConnector1">
                <a:avLst/>
              </a:prstGeom>
              <a:ln w="381000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橢圓 10"/>
              <p:cNvSpPr/>
              <p:nvPr/>
            </p:nvSpPr>
            <p:spPr>
              <a:xfrm>
                <a:off x="1691680" y="3212976"/>
                <a:ext cx="1463310" cy="1463310"/>
              </a:xfrm>
              <a:prstGeom prst="ellipse">
                <a:avLst/>
              </a:prstGeom>
              <a:noFill/>
              <a:ln w="381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448823" y="3384841"/>
                <a:ext cx="1068545" cy="10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1691680" y="3166676"/>
              <a:ext cx="3744416" cy="1463310"/>
              <a:chOff x="1691680" y="3212976"/>
              <a:chExt cx="3744416" cy="1463310"/>
            </a:xfrm>
          </p:grpSpPr>
          <p:cxnSp>
            <p:nvCxnSpPr>
              <p:cNvPr id="7" name="直線單箭頭接點 6"/>
              <p:cNvCxnSpPr>
                <a:stCxn id="8" idx="0"/>
              </p:cNvCxnSpPr>
              <p:nvPr/>
            </p:nvCxnSpPr>
            <p:spPr>
              <a:xfrm>
                <a:off x="2423335" y="3212976"/>
                <a:ext cx="3012761" cy="0"/>
              </a:xfrm>
              <a:prstGeom prst="straightConnector1">
                <a:avLst/>
              </a:prstGeom>
              <a:ln w="381000">
                <a:solidFill>
                  <a:schemeClr val="accent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橢圓 7"/>
              <p:cNvSpPr/>
              <p:nvPr/>
            </p:nvSpPr>
            <p:spPr>
              <a:xfrm>
                <a:off x="1691680" y="3212976"/>
                <a:ext cx="1463310" cy="1463310"/>
              </a:xfrm>
              <a:prstGeom prst="ellipse">
                <a:avLst/>
              </a:prstGeom>
              <a:noFill/>
              <a:ln w="3810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462026" y="3404523"/>
                <a:ext cx="1068545" cy="10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257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/>
          <p:cNvGrpSpPr/>
          <p:nvPr/>
        </p:nvGrpSpPr>
        <p:grpSpPr>
          <a:xfrm>
            <a:off x="4967920" y="3958813"/>
            <a:ext cx="2160000" cy="871936"/>
            <a:chOff x="1765520" y="3283881"/>
            <a:chExt cx="2564064" cy="871936"/>
          </a:xfrm>
        </p:grpSpPr>
        <p:sp>
          <p:nvSpPr>
            <p:cNvPr id="34" name="左中括弧 33"/>
            <p:cNvSpPr/>
            <p:nvPr/>
          </p:nvSpPr>
          <p:spPr>
            <a:xfrm rot="16200000">
              <a:off x="3616368" y="3442601"/>
              <a:ext cx="144042" cy="1282390"/>
            </a:xfrm>
            <a:prstGeom prst="leftBracket">
              <a:avLst>
                <a:gd name="adj" fmla="val 96993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5" name="直線接點 34"/>
            <p:cNvCxnSpPr>
              <a:stCxn id="34" idx="2"/>
            </p:cNvCxnSpPr>
            <p:nvPr/>
          </p:nvCxnSpPr>
          <p:spPr>
            <a:xfrm flipV="1">
              <a:off x="4329584" y="3385851"/>
              <a:ext cx="0" cy="6259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flipV="1">
              <a:off x="3047194" y="3526821"/>
              <a:ext cx="717" cy="504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左中括弧 36"/>
            <p:cNvSpPr/>
            <p:nvPr/>
          </p:nvSpPr>
          <p:spPr>
            <a:xfrm rot="5400000" flipV="1">
              <a:off x="2279635" y="2769766"/>
              <a:ext cx="254159" cy="1282390"/>
            </a:xfrm>
            <a:custGeom>
              <a:avLst/>
              <a:gdLst>
                <a:gd name="connsiteX0" fmla="*/ 254159 w 254159"/>
                <a:gd name="connsiteY0" fmla="*/ 1080302 h 1080302"/>
                <a:gd name="connsiteX1" fmla="*/ 0 w 254159"/>
                <a:gd name="connsiteY1" fmla="*/ 887822 h 1080302"/>
                <a:gd name="connsiteX2" fmla="*/ 0 w 254159"/>
                <a:gd name="connsiteY2" fmla="*/ 192480 h 1080302"/>
                <a:gd name="connsiteX3" fmla="*/ 254159 w 254159"/>
                <a:gd name="connsiteY3" fmla="*/ 0 h 1080302"/>
                <a:gd name="connsiteX4" fmla="*/ 254159 w 254159"/>
                <a:gd name="connsiteY4" fmla="*/ 1080302 h 1080302"/>
                <a:gd name="connsiteX0" fmla="*/ 254159 w 254159"/>
                <a:gd name="connsiteY0" fmla="*/ 1080302 h 1080302"/>
                <a:gd name="connsiteX1" fmla="*/ 0 w 254159"/>
                <a:gd name="connsiteY1" fmla="*/ 887822 h 1080302"/>
                <a:gd name="connsiteX2" fmla="*/ 0 w 254159"/>
                <a:gd name="connsiteY2" fmla="*/ 192480 h 1080302"/>
                <a:gd name="connsiteX3" fmla="*/ 254159 w 254159"/>
                <a:gd name="connsiteY3" fmla="*/ 0 h 1080302"/>
                <a:gd name="connsiteX0" fmla="*/ 254159 w 254159"/>
                <a:gd name="connsiteY0" fmla="*/ 1080302 h 1080302"/>
                <a:gd name="connsiteX1" fmla="*/ 0 w 254159"/>
                <a:gd name="connsiteY1" fmla="*/ 887822 h 1080302"/>
                <a:gd name="connsiteX2" fmla="*/ 0 w 254159"/>
                <a:gd name="connsiteY2" fmla="*/ 192480 h 1080302"/>
                <a:gd name="connsiteX3" fmla="*/ 254159 w 254159"/>
                <a:gd name="connsiteY3" fmla="*/ 0 h 1080302"/>
                <a:gd name="connsiteX4" fmla="*/ 254159 w 254159"/>
                <a:gd name="connsiteY4" fmla="*/ 1080302 h 1080302"/>
                <a:gd name="connsiteX0" fmla="*/ 254159 w 254159"/>
                <a:gd name="connsiteY0" fmla="*/ 1080302 h 1080302"/>
                <a:gd name="connsiteX1" fmla="*/ 0 w 254159"/>
                <a:gd name="connsiteY1" fmla="*/ 887822 h 1080302"/>
                <a:gd name="connsiteX2" fmla="*/ 0 w 254159"/>
                <a:gd name="connsiteY2" fmla="*/ 192480 h 108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159" h="1080302" stroke="0" extrusionOk="0">
                  <a:moveTo>
                    <a:pt x="254159" y="1080302"/>
                  </a:moveTo>
                  <a:cubicBezTo>
                    <a:pt x="113791" y="1080302"/>
                    <a:pt x="0" y="994126"/>
                    <a:pt x="0" y="887822"/>
                  </a:cubicBezTo>
                  <a:lnTo>
                    <a:pt x="0" y="192480"/>
                  </a:lnTo>
                  <a:cubicBezTo>
                    <a:pt x="0" y="86176"/>
                    <a:pt x="113791" y="0"/>
                    <a:pt x="254159" y="0"/>
                  </a:cubicBezTo>
                  <a:lnTo>
                    <a:pt x="254159" y="1080302"/>
                  </a:lnTo>
                  <a:close/>
                </a:path>
                <a:path w="254159" h="1080302" fill="none">
                  <a:moveTo>
                    <a:pt x="254159" y="1080302"/>
                  </a:moveTo>
                  <a:cubicBezTo>
                    <a:pt x="113791" y="1080302"/>
                    <a:pt x="0" y="994126"/>
                    <a:pt x="0" y="887822"/>
                  </a:cubicBezTo>
                  <a:lnTo>
                    <a:pt x="0" y="192480"/>
                  </a:ln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線條轉彎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71</a:t>
            </a:fld>
            <a:endParaRPr lang="en-US" dirty="0"/>
          </a:p>
        </p:txBody>
      </p:sp>
      <p:grpSp>
        <p:nvGrpSpPr>
          <p:cNvPr id="21" name="群組 20"/>
          <p:cNvGrpSpPr/>
          <p:nvPr/>
        </p:nvGrpSpPr>
        <p:grpSpPr>
          <a:xfrm>
            <a:off x="6601249" y="2764981"/>
            <a:ext cx="1008000" cy="1655537"/>
            <a:chOff x="3291905" y="2090049"/>
            <a:chExt cx="1008000" cy="1655537"/>
          </a:xfrm>
        </p:grpSpPr>
        <p:sp>
          <p:nvSpPr>
            <p:cNvPr id="17" name="矩形 12"/>
            <p:cNvSpPr/>
            <p:nvPr/>
          </p:nvSpPr>
          <p:spPr>
            <a:xfrm>
              <a:off x="3291905" y="2879766"/>
              <a:ext cx="1008000" cy="469824"/>
            </a:xfrm>
            <a:custGeom>
              <a:avLst/>
              <a:gdLst/>
              <a:ahLst/>
              <a:cxnLst/>
              <a:rect l="l" t="t" r="r" b="b"/>
              <a:pathLst>
                <a:path w="1008000" h="469824">
                  <a:moveTo>
                    <a:pt x="0" y="0"/>
                  </a:moveTo>
                  <a:lnTo>
                    <a:pt x="1008000" y="0"/>
                  </a:lnTo>
                  <a:lnTo>
                    <a:pt x="1008000" y="95422"/>
                  </a:lnTo>
                  <a:lnTo>
                    <a:pt x="1008000" y="100941"/>
                  </a:lnTo>
                  <a:lnTo>
                    <a:pt x="1004835" y="100941"/>
                  </a:lnTo>
                  <a:lnTo>
                    <a:pt x="827814" y="409593"/>
                  </a:lnTo>
                  <a:lnTo>
                    <a:pt x="827814" y="469824"/>
                  </a:lnTo>
                  <a:lnTo>
                    <a:pt x="179814" y="469824"/>
                  </a:lnTo>
                  <a:lnTo>
                    <a:pt x="179814" y="408944"/>
                  </a:lnTo>
                  <a:lnTo>
                    <a:pt x="3165" y="100941"/>
                  </a:lnTo>
                  <a:lnTo>
                    <a:pt x="0" y="100941"/>
                  </a:lnTo>
                  <a:lnTo>
                    <a:pt x="0" y="9542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291905" y="2090049"/>
              <a:ext cx="1008000" cy="1259541"/>
            </a:xfrm>
            <a:custGeom>
              <a:avLst/>
              <a:gdLst/>
              <a:ahLst/>
              <a:cxnLst/>
              <a:rect l="l" t="t" r="r" b="b"/>
              <a:pathLst>
                <a:path w="1008000" h="1259541">
                  <a:moveTo>
                    <a:pt x="0" y="0"/>
                  </a:moveTo>
                  <a:lnTo>
                    <a:pt x="1008000" y="0"/>
                  </a:lnTo>
                  <a:lnTo>
                    <a:pt x="1008000" y="885139"/>
                  </a:lnTo>
                  <a:lnTo>
                    <a:pt x="1008000" y="890658"/>
                  </a:lnTo>
                  <a:lnTo>
                    <a:pt x="1004835" y="890658"/>
                  </a:lnTo>
                  <a:lnTo>
                    <a:pt x="827814" y="1199310"/>
                  </a:lnTo>
                  <a:lnTo>
                    <a:pt x="827814" y="1259541"/>
                  </a:lnTo>
                  <a:lnTo>
                    <a:pt x="179814" y="1259541"/>
                  </a:lnTo>
                  <a:lnTo>
                    <a:pt x="179814" y="1198661"/>
                  </a:lnTo>
                  <a:lnTo>
                    <a:pt x="3165" y="890658"/>
                  </a:lnTo>
                  <a:lnTo>
                    <a:pt x="0" y="890658"/>
                  </a:lnTo>
                  <a:lnTo>
                    <a:pt x="0" y="885139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579905" y="3355902"/>
              <a:ext cx="432000" cy="72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3771978" y="3472989"/>
              <a:ext cx="92734" cy="272597"/>
            </a:xfrm>
            <a:custGeom>
              <a:avLst/>
              <a:gdLst/>
              <a:ahLst/>
              <a:cxnLst/>
              <a:rect l="l" t="t" r="r" b="b"/>
              <a:pathLst>
                <a:path w="92734" h="272597">
                  <a:moveTo>
                    <a:pt x="22967" y="0"/>
                  </a:moveTo>
                  <a:lnTo>
                    <a:pt x="69767" y="0"/>
                  </a:lnTo>
                  <a:lnTo>
                    <a:pt x="69767" y="32658"/>
                  </a:lnTo>
                  <a:lnTo>
                    <a:pt x="92734" y="32658"/>
                  </a:lnTo>
                  <a:lnTo>
                    <a:pt x="92734" y="272597"/>
                  </a:lnTo>
                  <a:lnTo>
                    <a:pt x="0" y="272597"/>
                  </a:lnTo>
                  <a:lnTo>
                    <a:pt x="0" y="32658"/>
                  </a:lnTo>
                  <a:lnTo>
                    <a:pt x="22967" y="3265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3" name="man-standing-up_76785"/>
          <p:cNvSpPr>
            <a:spLocks noChangeAspect="1"/>
          </p:cNvSpPr>
          <p:nvPr/>
        </p:nvSpPr>
        <p:spPr bwMode="auto">
          <a:xfrm>
            <a:off x="3882776" y="2336488"/>
            <a:ext cx="1653111" cy="3420000"/>
          </a:xfrm>
          <a:custGeom>
            <a:avLst/>
            <a:gdLst>
              <a:gd name="connsiteX0" fmla="*/ 82742 w 294085"/>
              <a:gd name="connsiteY0" fmla="*/ 160192 h 608410"/>
              <a:gd name="connsiteX1" fmla="*/ 91183 w 294085"/>
              <a:gd name="connsiteY1" fmla="*/ 160192 h 608410"/>
              <a:gd name="connsiteX2" fmla="*/ 97638 w 294085"/>
              <a:gd name="connsiteY2" fmla="*/ 160192 h 608410"/>
              <a:gd name="connsiteX3" fmla="*/ 196448 w 294085"/>
              <a:gd name="connsiteY3" fmla="*/ 160192 h 608410"/>
              <a:gd name="connsiteX4" fmla="*/ 202903 w 294085"/>
              <a:gd name="connsiteY4" fmla="*/ 160192 h 608410"/>
              <a:gd name="connsiteX5" fmla="*/ 211344 w 294085"/>
              <a:gd name="connsiteY5" fmla="*/ 160192 h 608410"/>
              <a:gd name="connsiteX6" fmla="*/ 235178 w 294085"/>
              <a:gd name="connsiteY6" fmla="*/ 177050 h 608410"/>
              <a:gd name="connsiteX7" fmla="*/ 293272 w 294085"/>
              <a:gd name="connsiteY7" fmla="*/ 357031 h 608410"/>
              <a:gd name="connsiteX8" fmla="*/ 291286 w 294085"/>
              <a:gd name="connsiteY8" fmla="*/ 371906 h 608410"/>
              <a:gd name="connsiteX9" fmla="*/ 277383 w 294085"/>
              <a:gd name="connsiteY9" fmla="*/ 378351 h 608410"/>
              <a:gd name="connsiteX10" fmla="*/ 262487 w 294085"/>
              <a:gd name="connsiteY10" fmla="*/ 378351 h 608410"/>
              <a:gd name="connsiteX11" fmla="*/ 239150 w 294085"/>
              <a:gd name="connsiteY11" fmla="*/ 360998 h 608410"/>
              <a:gd name="connsiteX12" fmla="*/ 222765 w 294085"/>
              <a:gd name="connsiteY12" fmla="*/ 309929 h 608410"/>
              <a:gd name="connsiteX13" fmla="*/ 222765 w 294085"/>
              <a:gd name="connsiteY13" fmla="*/ 379343 h 608410"/>
              <a:gd name="connsiteX14" fmla="*/ 222765 w 294085"/>
              <a:gd name="connsiteY14" fmla="*/ 382318 h 608410"/>
              <a:gd name="connsiteX15" fmla="*/ 222765 w 294085"/>
              <a:gd name="connsiteY15" fmla="*/ 575190 h 608410"/>
              <a:gd name="connsiteX16" fmla="*/ 189497 w 294085"/>
              <a:gd name="connsiteY16" fmla="*/ 608410 h 608410"/>
              <a:gd name="connsiteX17" fmla="*/ 187014 w 294085"/>
              <a:gd name="connsiteY17" fmla="*/ 608410 h 608410"/>
              <a:gd name="connsiteX18" fmla="*/ 154243 w 294085"/>
              <a:gd name="connsiteY18" fmla="*/ 575190 h 608410"/>
              <a:gd name="connsiteX19" fmla="*/ 154243 w 294085"/>
              <a:gd name="connsiteY19" fmla="*/ 402150 h 608410"/>
              <a:gd name="connsiteX20" fmla="*/ 139843 w 294085"/>
              <a:gd name="connsiteY20" fmla="*/ 402150 h 608410"/>
              <a:gd name="connsiteX21" fmla="*/ 139843 w 294085"/>
              <a:gd name="connsiteY21" fmla="*/ 575190 h 608410"/>
              <a:gd name="connsiteX22" fmla="*/ 107072 w 294085"/>
              <a:gd name="connsiteY22" fmla="*/ 608410 h 608410"/>
              <a:gd name="connsiteX23" fmla="*/ 104589 w 294085"/>
              <a:gd name="connsiteY23" fmla="*/ 608410 h 608410"/>
              <a:gd name="connsiteX24" fmla="*/ 71322 w 294085"/>
              <a:gd name="connsiteY24" fmla="*/ 575190 h 608410"/>
              <a:gd name="connsiteX25" fmla="*/ 71322 w 294085"/>
              <a:gd name="connsiteY25" fmla="*/ 382318 h 608410"/>
              <a:gd name="connsiteX26" fmla="*/ 71322 w 294085"/>
              <a:gd name="connsiteY26" fmla="*/ 379343 h 608410"/>
              <a:gd name="connsiteX27" fmla="*/ 71322 w 294085"/>
              <a:gd name="connsiteY27" fmla="*/ 309929 h 608410"/>
              <a:gd name="connsiteX28" fmla="*/ 54936 w 294085"/>
              <a:gd name="connsiteY28" fmla="*/ 360998 h 608410"/>
              <a:gd name="connsiteX29" fmla="*/ 31102 w 294085"/>
              <a:gd name="connsiteY29" fmla="*/ 378351 h 608410"/>
              <a:gd name="connsiteX30" fmla="*/ 16206 w 294085"/>
              <a:gd name="connsiteY30" fmla="*/ 378351 h 608410"/>
              <a:gd name="connsiteX31" fmla="*/ 2800 w 294085"/>
              <a:gd name="connsiteY31" fmla="*/ 371906 h 608410"/>
              <a:gd name="connsiteX32" fmla="*/ 814 w 294085"/>
              <a:gd name="connsiteY32" fmla="*/ 357031 h 608410"/>
              <a:gd name="connsiteX33" fmla="*/ 58908 w 294085"/>
              <a:gd name="connsiteY33" fmla="*/ 177050 h 608410"/>
              <a:gd name="connsiteX34" fmla="*/ 82742 w 294085"/>
              <a:gd name="connsiteY34" fmla="*/ 160192 h 608410"/>
              <a:gd name="connsiteX35" fmla="*/ 147004 w 294085"/>
              <a:gd name="connsiteY35" fmla="*/ 0 h 608410"/>
              <a:gd name="connsiteX36" fmla="*/ 218732 w 294085"/>
              <a:gd name="connsiteY36" fmla="*/ 71648 h 608410"/>
              <a:gd name="connsiteX37" fmla="*/ 147004 w 294085"/>
              <a:gd name="connsiteY37" fmla="*/ 143296 h 608410"/>
              <a:gd name="connsiteX38" fmla="*/ 75276 w 294085"/>
              <a:gd name="connsiteY38" fmla="*/ 71648 h 608410"/>
              <a:gd name="connsiteX39" fmla="*/ 147004 w 294085"/>
              <a:gd name="connsiteY39" fmla="*/ 0 h 60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94085" h="608410">
                <a:moveTo>
                  <a:pt x="82742" y="160192"/>
                </a:moveTo>
                <a:lnTo>
                  <a:pt x="91183" y="160192"/>
                </a:lnTo>
                <a:lnTo>
                  <a:pt x="97638" y="160192"/>
                </a:lnTo>
                <a:lnTo>
                  <a:pt x="196448" y="160192"/>
                </a:lnTo>
                <a:lnTo>
                  <a:pt x="202903" y="160192"/>
                </a:lnTo>
                <a:lnTo>
                  <a:pt x="211344" y="160192"/>
                </a:lnTo>
                <a:cubicBezTo>
                  <a:pt x="221275" y="160192"/>
                  <a:pt x="231702" y="167629"/>
                  <a:pt x="235178" y="177050"/>
                </a:cubicBezTo>
                <a:lnTo>
                  <a:pt x="293272" y="357031"/>
                </a:lnTo>
                <a:cubicBezTo>
                  <a:pt x="294762" y="362485"/>
                  <a:pt x="294265" y="367939"/>
                  <a:pt x="291286" y="371906"/>
                </a:cubicBezTo>
                <a:cubicBezTo>
                  <a:pt x="288307" y="375872"/>
                  <a:pt x="283342" y="378351"/>
                  <a:pt x="277383" y="378351"/>
                </a:cubicBezTo>
                <a:lnTo>
                  <a:pt x="262487" y="378351"/>
                </a:lnTo>
                <a:cubicBezTo>
                  <a:pt x="252557" y="378351"/>
                  <a:pt x="242129" y="370914"/>
                  <a:pt x="239150" y="360998"/>
                </a:cubicBezTo>
                <a:lnTo>
                  <a:pt x="222765" y="309929"/>
                </a:lnTo>
                <a:lnTo>
                  <a:pt x="222765" y="379343"/>
                </a:lnTo>
                <a:lnTo>
                  <a:pt x="222765" y="382318"/>
                </a:lnTo>
                <a:lnTo>
                  <a:pt x="222765" y="575190"/>
                </a:lnTo>
                <a:cubicBezTo>
                  <a:pt x="222765" y="593536"/>
                  <a:pt x="207868" y="608410"/>
                  <a:pt x="189497" y="608410"/>
                </a:cubicBezTo>
                <a:lnTo>
                  <a:pt x="187014" y="608410"/>
                </a:lnTo>
                <a:cubicBezTo>
                  <a:pt x="168642" y="608410"/>
                  <a:pt x="154243" y="593536"/>
                  <a:pt x="154243" y="575190"/>
                </a:cubicBezTo>
                <a:lnTo>
                  <a:pt x="154243" y="402150"/>
                </a:lnTo>
                <a:lnTo>
                  <a:pt x="139843" y="402150"/>
                </a:lnTo>
                <a:lnTo>
                  <a:pt x="139843" y="575190"/>
                </a:lnTo>
                <a:cubicBezTo>
                  <a:pt x="139843" y="593536"/>
                  <a:pt x="124947" y="608410"/>
                  <a:pt x="107072" y="608410"/>
                </a:cubicBezTo>
                <a:lnTo>
                  <a:pt x="104589" y="608410"/>
                </a:lnTo>
                <a:cubicBezTo>
                  <a:pt x="86218" y="608410"/>
                  <a:pt x="71322" y="593536"/>
                  <a:pt x="71322" y="575190"/>
                </a:cubicBezTo>
                <a:lnTo>
                  <a:pt x="71322" y="382318"/>
                </a:lnTo>
                <a:lnTo>
                  <a:pt x="71322" y="379343"/>
                </a:lnTo>
                <a:lnTo>
                  <a:pt x="71322" y="309929"/>
                </a:lnTo>
                <a:lnTo>
                  <a:pt x="54936" y="360998"/>
                </a:lnTo>
                <a:cubicBezTo>
                  <a:pt x="51957" y="370914"/>
                  <a:pt x="41529" y="378351"/>
                  <a:pt x="31102" y="378351"/>
                </a:cubicBezTo>
                <a:lnTo>
                  <a:pt x="16206" y="378351"/>
                </a:lnTo>
                <a:cubicBezTo>
                  <a:pt x="10744" y="378351"/>
                  <a:pt x="5779" y="375872"/>
                  <a:pt x="2800" y="371906"/>
                </a:cubicBezTo>
                <a:cubicBezTo>
                  <a:pt x="-179" y="367939"/>
                  <a:pt x="-676" y="362485"/>
                  <a:pt x="814" y="357031"/>
                </a:cubicBezTo>
                <a:lnTo>
                  <a:pt x="58908" y="177050"/>
                </a:lnTo>
                <a:cubicBezTo>
                  <a:pt x="61887" y="167629"/>
                  <a:pt x="72315" y="160192"/>
                  <a:pt x="82742" y="160192"/>
                </a:cubicBezTo>
                <a:close/>
                <a:moveTo>
                  <a:pt x="147004" y="0"/>
                </a:moveTo>
                <a:cubicBezTo>
                  <a:pt x="186618" y="0"/>
                  <a:pt x="218732" y="32078"/>
                  <a:pt x="218732" y="71648"/>
                </a:cubicBezTo>
                <a:cubicBezTo>
                  <a:pt x="218732" y="111218"/>
                  <a:pt x="186618" y="143296"/>
                  <a:pt x="147004" y="143296"/>
                </a:cubicBezTo>
                <a:cubicBezTo>
                  <a:pt x="107390" y="143296"/>
                  <a:pt x="75276" y="111218"/>
                  <a:pt x="75276" y="71648"/>
                </a:cubicBezTo>
                <a:cubicBezTo>
                  <a:pt x="75276" y="32078"/>
                  <a:pt x="107390" y="0"/>
                  <a:pt x="1470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cxnSp>
        <p:nvCxnSpPr>
          <p:cNvPr id="94" name="直線接點 93"/>
          <p:cNvCxnSpPr/>
          <p:nvPr/>
        </p:nvCxnSpPr>
        <p:spPr>
          <a:xfrm>
            <a:off x="6778952" y="2849421"/>
            <a:ext cx="66907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/>
          <p:cNvCxnSpPr/>
          <p:nvPr/>
        </p:nvCxnSpPr>
        <p:spPr>
          <a:xfrm>
            <a:off x="6843488" y="2962618"/>
            <a:ext cx="5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接點 95"/>
          <p:cNvCxnSpPr/>
          <p:nvPr/>
        </p:nvCxnSpPr>
        <p:spPr>
          <a:xfrm>
            <a:off x="6778952" y="3075815"/>
            <a:ext cx="66907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接點 96"/>
          <p:cNvCxnSpPr/>
          <p:nvPr/>
        </p:nvCxnSpPr>
        <p:spPr>
          <a:xfrm>
            <a:off x="6778952" y="3302209"/>
            <a:ext cx="66907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/>
          <p:cNvCxnSpPr/>
          <p:nvPr/>
        </p:nvCxnSpPr>
        <p:spPr>
          <a:xfrm>
            <a:off x="6778952" y="3528603"/>
            <a:ext cx="66907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文字方塊 98"/>
          <p:cNvSpPr txBox="1"/>
          <p:nvPr/>
        </p:nvSpPr>
        <p:spPr>
          <a:xfrm>
            <a:off x="6842144" y="2557906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38%</a:t>
            </a:r>
            <a:endParaRPr lang="zh-TW" altLang="en-US" sz="2000" b="1" dirty="0"/>
          </a:p>
        </p:txBody>
      </p:sp>
      <p:cxnSp>
        <p:nvCxnSpPr>
          <p:cNvPr id="100" name="直線接點 99"/>
          <p:cNvCxnSpPr/>
          <p:nvPr/>
        </p:nvCxnSpPr>
        <p:spPr>
          <a:xfrm>
            <a:off x="6843488" y="3189012"/>
            <a:ext cx="5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接點 100"/>
          <p:cNvCxnSpPr/>
          <p:nvPr/>
        </p:nvCxnSpPr>
        <p:spPr>
          <a:xfrm>
            <a:off x="6843488" y="3415406"/>
            <a:ext cx="5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/>
          <p:cNvCxnSpPr/>
          <p:nvPr/>
        </p:nvCxnSpPr>
        <p:spPr>
          <a:xfrm>
            <a:off x="6843488" y="3641800"/>
            <a:ext cx="5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接點 102"/>
          <p:cNvCxnSpPr/>
          <p:nvPr/>
        </p:nvCxnSpPr>
        <p:spPr>
          <a:xfrm>
            <a:off x="6778952" y="3754997"/>
            <a:ext cx="66907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/>
          <p:cNvCxnSpPr/>
          <p:nvPr/>
        </p:nvCxnSpPr>
        <p:spPr>
          <a:xfrm>
            <a:off x="6843488" y="3868197"/>
            <a:ext cx="5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14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57600" y="2271713"/>
            <a:ext cx="5000625" cy="37433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動畫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72</a:t>
            </a:fld>
            <a:endParaRPr lang="en-US" dirty="0"/>
          </a:p>
        </p:txBody>
      </p:sp>
      <p:sp>
        <p:nvSpPr>
          <p:cNvPr id="20" name="矩形 19"/>
          <p:cNvSpPr/>
          <p:nvPr/>
        </p:nvSpPr>
        <p:spPr>
          <a:xfrm>
            <a:off x="7129462" y="5987852"/>
            <a:ext cx="1400175" cy="21495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643313" y="6016947"/>
            <a:ext cx="1514476" cy="21495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2014537" y="2154012"/>
            <a:ext cx="8143875" cy="4714874"/>
          </a:xfrm>
          <a:custGeom>
            <a:avLst/>
            <a:gdLst>
              <a:gd name="connsiteX0" fmla="*/ 2179595 w 8143875"/>
              <a:gd name="connsiteY0" fmla="*/ 1152147 h 4714874"/>
              <a:gd name="connsiteX1" fmla="*/ 1796651 w 8143875"/>
              <a:gd name="connsiteY1" fmla="*/ 1516501 h 4714874"/>
              <a:gd name="connsiteX2" fmla="*/ 1696820 w 8143875"/>
              <a:gd name="connsiteY2" fmla="*/ 2387572 h 4714874"/>
              <a:gd name="connsiteX3" fmla="*/ 1758623 w 8143875"/>
              <a:gd name="connsiteY3" fmla="*/ 2586357 h 4714874"/>
              <a:gd name="connsiteX4" fmla="*/ 1912853 w 8143875"/>
              <a:gd name="connsiteY4" fmla="*/ 2661754 h 4714874"/>
              <a:gd name="connsiteX5" fmla="*/ 1995780 w 8143875"/>
              <a:gd name="connsiteY5" fmla="*/ 3782757 h 4714874"/>
              <a:gd name="connsiteX6" fmla="*/ 2070786 w 8143875"/>
              <a:gd name="connsiteY6" fmla="*/ 3852357 h 4714874"/>
              <a:gd name="connsiteX7" fmla="*/ 2671870 w 8143875"/>
              <a:gd name="connsiteY7" fmla="*/ 3852357 h 4714874"/>
              <a:gd name="connsiteX8" fmla="*/ 2746875 w 8143875"/>
              <a:gd name="connsiteY8" fmla="*/ 3782757 h 4714874"/>
              <a:gd name="connsiteX9" fmla="*/ 2829802 w 8143875"/>
              <a:gd name="connsiteY9" fmla="*/ 2662282 h 4714874"/>
              <a:gd name="connsiteX10" fmla="*/ 2984032 w 8143875"/>
              <a:gd name="connsiteY10" fmla="*/ 2586357 h 4714874"/>
              <a:gd name="connsiteX11" fmla="*/ 3045836 w 8143875"/>
              <a:gd name="connsiteY11" fmla="*/ 2387572 h 4714874"/>
              <a:gd name="connsiteX12" fmla="*/ 2946532 w 8143875"/>
              <a:gd name="connsiteY12" fmla="*/ 1516501 h 4714874"/>
              <a:gd name="connsiteX13" fmla="*/ 2563061 w 8143875"/>
              <a:gd name="connsiteY13" fmla="*/ 1152147 h 4714874"/>
              <a:gd name="connsiteX14" fmla="*/ 5622804 w 8143875"/>
              <a:gd name="connsiteY14" fmla="*/ 1152147 h 4714874"/>
              <a:gd name="connsiteX15" fmla="*/ 5239902 w 8143875"/>
              <a:gd name="connsiteY15" fmla="*/ 1514916 h 4714874"/>
              <a:gd name="connsiteX16" fmla="*/ 5140082 w 8143875"/>
              <a:gd name="connsiteY16" fmla="*/ 2227800 h 4714874"/>
              <a:gd name="connsiteX17" fmla="*/ 5248879 w 8143875"/>
              <a:gd name="connsiteY17" fmla="*/ 2461913 h 4714874"/>
              <a:gd name="connsiteX18" fmla="*/ 5140082 w 8143875"/>
              <a:gd name="connsiteY18" fmla="*/ 3012924 h 4714874"/>
              <a:gd name="connsiteX19" fmla="*/ 5155396 w 8143875"/>
              <a:gd name="connsiteY19" fmla="*/ 3074614 h 4714874"/>
              <a:gd name="connsiteX20" fmla="*/ 5214020 w 8143875"/>
              <a:gd name="connsiteY20" fmla="*/ 3102033 h 4714874"/>
              <a:gd name="connsiteX21" fmla="*/ 5469114 w 8143875"/>
              <a:gd name="connsiteY21" fmla="*/ 3102033 h 4714874"/>
              <a:gd name="connsiteX22" fmla="*/ 5590585 w 8143875"/>
              <a:gd name="connsiteY22" fmla="*/ 3790138 h 4714874"/>
              <a:gd name="connsiteX23" fmla="*/ 5664522 w 8143875"/>
              <a:gd name="connsiteY23" fmla="*/ 3852357 h 4714874"/>
              <a:gd name="connsiteX24" fmla="*/ 5965038 w 8143875"/>
              <a:gd name="connsiteY24" fmla="*/ 3852357 h 4714874"/>
              <a:gd name="connsiteX25" fmla="*/ 6038975 w 8143875"/>
              <a:gd name="connsiteY25" fmla="*/ 3790138 h 4714874"/>
              <a:gd name="connsiteX26" fmla="*/ 6160447 w 8143875"/>
              <a:gd name="connsiteY26" fmla="*/ 3102033 h 4714874"/>
              <a:gd name="connsiteX27" fmla="*/ 6415540 w 8143875"/>
              <a:gd name="connsiteY27" fmla="*/ 3102033 h 4714874"/>
              <a:gd name="connsiteX28" fmla="*/ 6473636 w 8143875"/>
              <a:gd name="connsiteY28" fmla="*/ 3074614 h 4714874"/>
              <a:gd name="connsiteX29" fmla="*/ 6489478 w 8143875"/>
              <a:gd name="connsiteY29" fmla="*/ 3012924 h 4714874"/>
              <a:gd name="connsiteX30" fmla="*/ 6380153 w 8143875"/>
              <a:gd name="connsiteY30" fmla="*/ 2461913 h 4714874"/>
              <a:gd name="connsiteX31" fmla="*/ 6488950 w 8143875"/>
              <a:gd name="connsiteY31" fmla="*/ 2225693 h 4714874"/>
              <a:gd name="connsiteX32" fmla="*/ 6389658 w 8143875"/>
              <a:gd name="connsiteY32" fmla="*/ 1516501 h 4714874"/>
              <a:gd name="connsiteX33" fmla="*/ 6006228 w 8143875"/>
              <a:gd name="connsiteY33" fmla="*/ 1152147 h 4714874"/>
              <a:gd name="connsiteX34" fmla="*/ 5814516 w 8143875"/>
              <a:gd name="connsiteY34" fmla="*/ 252357 h 4714874"/>
              <a:gd name="connsiteX35" fmla="*/ 5438942 w 8143875"/>
              <a:gd name="connsiteY35" fmla="*/ 627308 h 4714874"/>
              <a:gd name="connsiteX36" fmla="*/ 5814516 w 8143875"/>
              <a:gd name="connsiteY36" fmla="*/ 1002260 h 4714874"/>
              <a:gd name="connsiteX37" fmla="*/ 6190090 w 8143875"/>
              <a:gd name="connsiteY37" fmla="*/ 627308 h 4714874"/>
              <a:gd name="connsiteX38" fmla="*/ 5814516 w 8143875"/>
              <a:gd name="connsiteY38" fmla="*/ 252357 h 4714874"/>
              <a:gd name="connsiteX39" fmla="*/ 2371592 w 8143875"/>
              <a:gd name="connsiteY39" fmla="*/ 252357 h 4714874"/>
              <a:gd name="connsiteX40" fmla="*/ 1995804 w 8143875"/>
              <a:gd name="connsiteY40" fmla="*/ 627308 h 4714874"/>
              <a:gd name="connsiteX41" fmla="*/ 2371592 w 8143875"/>
              <a:gd name="connsiteY41" fmla="*/ 1002260 h 4714874"/>
              <a:gd name="connsiteX42" fmla="*/ 2747380 w 8143875"/>
              <a:gd name="connsiteY42" fmla="*/ 627308 h 4714874"/>
              <a:gd name="connsiteX43" fmla="*/ 2371592 w 8143875"/>
              <a:gd name="connsiteY43" fmla="*/ 252357 h 4714874"/>
              <a:gd name="connsiteX44" fmla="*/ 0 w 8143875"/>
              <a:gd name="connsiteY44" fmla="*/ 0 h 4714874"/>
              <a:gd name="connsiteX45" fmla="*/ 8143875 w 8143875"/>
              <a:gd name="connsiteY45" fmla="*/ 0 h 4714874"/>
              <a:gd name="connsiteX46" fmla="*/ 8143875 w 8143875"/>
              <a:gd name="connsiteY46" fmla="*/ 4714874 h 4714874"/>
              <a:gd name="connsiteX47" fmla="*/ 0 w 8143875"/>
              <a:gd name="connsiteY47" fmla="*/ 4714874 h 471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143875" h="4714874">
                <a:moveTo>
                  <a:pt x="2179595" y="1152147"/>
                </a:moveTo>
                <a:cubicBezTo>
                  <a:pt x="1985219" y="1152147"/>
                  <a:pt x="1820421" y="1308750"/>
                  <a:pt x="1796651" y="1516501"/>
                </a:cubicBezTo>
                <a:lnTo>
                  <a:pt x="1696820" y="2387572"/>
                </a:lnTo>
                <a:cubicBezTo>
                  <a:pt x="1688898" y="2460863"/>
                  <a:pt x="1711084" y="2533097"/>
                  <a:pt x="1758623" y="2586357"/>
                </a:cubicBezTo>
                <a:cubicBezTo>
                  <a:pt x="1799819" y="2632229"/>
                  <a:pt x="1854224" y="2658591"/>
                  <a:pt x="1912853" y="2661754"/>
                </a:cubicBezTo>
                <a:lnTo>
                  <a:pt x="1995780" y="3782757"/>
                </a:lnTo>
                <a:cubicBezTo>
                  <a:pt x="1998949" y="3821776"/>
                  <a:pt x="2031696" y="3852357"/>
                  <a:pt x="2070786" y="3852357"/>
                </a:cubicBezTo>
                <a:lnTo>
                  <a:pt x="2671870" y="3852357"/>
                </a:lnTo>
                <a:cubicBezTo>
                  <a:pt x="2711488" y="3852357"/>
                  <a:pt x="2743707" y="3821776"/>
                  <a:pt x="2746875" y="3782757"/>
                </a:cubicBezTo>
                <a:lnTo>
                  <a:pt x="2829802" y="2662282"/>
                </a:lnTo>
                <a:cubicBezTo>
                  <a:pt x="2888959" y="2658591"/>
                  <a:pt x="2943364" y="2632229"/>
                  <a:pt x="2984032" y="2586357"/>
                </a:cubicBezTo>
                <a:cubicBezTo>
                  <a:pt x="3032100" y="2533097"/>
                  <a:pt x="3054285" y="2460863"/>
                  <a:pt x="3045836" y="2387572"/>
                </a:cubicBezTo>
                <a:lnTo>
                  <a:pt x="2946532" y="1516501"/>
                </a:lnTo>
                <a:cubicBezTo>
                  <a:pt x="2922763" y="1309278"/>
                  <a:pt x="2757965" y="1152147"/>
                  <a:pt x="2563061" y="1152147"/>
                </a:cubicBezTo>
                <a:close/>
                <a:moveTo>
                  <a:pt x="5622804" y="1152147"/>
                </a:moveTo>
                <a:cubicBezTo>
                  <a:pt x="5427917" y="1152147"/>
                  <a:pt x="5263137" y="1308750"/>
                  <a:pt x="5239902" y="1514916"/>
                </a:cubicBezTo>
                <a:lnTo>
                  <a:pt x="5140082" y="2227800"/>
                </a:lnTo>
                <a:cubicBezTo>
                  <a:pt x="5129520" y="2322712"/>
                  <a:pt x="5173885" y="2413406"/>
                  <a:pt x="5248879" y="2461913"/>
                </a:cubicBezTo>
                <a:lnTo>
                  <a:pt x="5140082" y="3012924"/>
                </a:lnTo>
                <a:cubicBezTo>
                  <a:pt x="5135857" y="3034545"/>
                  <a:pt x="5141138" y="3057745"/>
                  <a:pt x="5155396" y="3074614"/>
                </a:cubicBezTo>
                <a:cubicBezTo>
                  <a:pt x="5170189" y="3092017"/>
                  <a:pt x="5191312" y="3102033"/>
                  <a:pt x="5214020" y="3102033"/>
                </a:cubicBezTo>
                <a:lnTo>
                  <a:pt x="5469114" y="3102033"/>
                </a:lnTo>
                <a:lnTo>
                  <a:pt x="5590585" y="3790138"/>
                </a:lnTo>
                <a:cubicBezTo>
                  <a:pt x="5596922" y="3825994"/>
                  <a:pt x="5628085" y="3852357"/>
                  <a:pt x="5664522" y="3852357"/>
                </a:cubicBezTo>
                <a:lnTo>
                  <a:pt x="5965038" y="3852357"/>
                </a:lnTo>
                <a:cubicBezTo>
                  <a:pt x="6001476" y="3852357"/>
                  <a:pt x="6032638" y="3825994"/>
                  <a:pt x="6038975" y="3790138"/>
                </a:cubicBezTo>
                <a:lnTo>
                  <a:pt x="6160447" y="3102033"/>
                </a:lnTo>
                <a:lnTo>
                  <a:pt x="6415540" y="3102033"/>
                </a:lnTo>
                <a:cubicBezTo>
                  <a:pt x="6438248" y="3102033"/>
                  <a:pt x="6459371" y="3092017"/>
                  <a:pt x="6473636" y="3074614"/>
                </a:cubicBezTo>
                <a:cubicBezTo>
                  <a:pt x="6487894" y="3057745"/>
                  <a:pt x="6493703" y="3034545"/>
                  <a:pt x="6489478" y="3012924"/>
                </a:cubicBezTo>
                <a:lnTo>
                  <a:pt x="6380153" y="2461913"/>
                </a:lnTo>
                <a:cubicBezTo>
                  <a:pt x="6455147" y="2413406"/>
                  <a:pt x="6499512" y="2322712"/>
                  <a:pt x="6488950" y="2225693"/>
                </a:cubicBezTo>
                <a:lnTo>
                  <a:pt x="6389658" y="1516501"/>
                </a:lnTo>
                <a:cubicBezTo>
                  <a:pt x="6365895" y="1309278"/>
                  <a:pt x="6201115" y="1152147"/>
                  <a:pt x="6006228" y="1152147"/>
                </a:cubicBezTo>
                <a:close/>
                <a:moveTo>
                  <a:pt x="5814516" y="252357"/>
                </a:moveTo>
                <a:cubicBezTo>
                  <a:pt x="5607092" y="252357"/>
                  <a:pt x="5438942" y="420228"/>
                  <a:pt x="5438942" y="627308"/>
                </a:cubicBezTo>
                <a:cubicBezTo>
                  <a:pt x="5438942" y="834388"/>
                  <a:pt x="5607092" y="1002260"/>
                  <a:pt x="5814516" y="1002260"/>
                </a:cubicBezTo>
                <a:cubicBezTo>
                  <a:pt x="6021940" y="1002260"/>
                  <a:pt x="6190090" y="834388"/>
                  <a:pt x="6190090" y="627308"/>
                </a:cubicBezTo>
                <a:cubicBezTo>
                  <a:pt x="6190090" y="420228"/>
                  <a:pt x="6021940" y="252357"/>
                  <a:pt x="5814516" y="252357"/>
                </a:cubicBezTo>
                <a:close/>
                <a:moveTo>
                  <a:pt x="2371592" y="252357"/>
                </a:moveTo>
                <a:cubicBezTo>
                  <a:pt x="2164049" y="252357"/>
                  <a:pt x="1995804" y="420228"/>
                  <a:pt x="1995804" y="627308"/>
                </a:cubicBezTo>
                <a:cubicBezTo>
                  <a:pt x="1995804" y="834388"/>
                  <a:pt x="2164049" y="1002260"/>
                  <a:pt x="2371592" y="1002260"/>
                </a:cubicBezTo>
                <a:cubicBezTo>
                  <a:pt x="2579135" y="1002260"/>
                  <a:pt x="2747380" y="834388"/>
                  <a:pt x="2747380" y="627308"/>
                </a:cubicBezTo>
                <a:cubicBezTo>
                  <a:pt x="2747380" y="420228"/>
                  <a:pt x="2579135" y="252357"/>
                  <a:pt x="2371592" y="252357"/>
                </a:cubicBezTo>
                <a:close/>
                <a:moveTo>
                  <a:pt x="0" y="0"/>
                </a:moveTo>
                <a:lnTo>
                  <a:pt x="8143875" y="0"/>
                </a:lnTo>
                <a:lnTo>
                  <a:pt x="8143875" y="4714874"/>
                </a:lnTo>
                <a:lnTo>
                  <a:pt x="0" y="4714874"/>
                </a:lnTo>
                <a:close/>
              </a:path>
            </a:pathLst>
          </a:cu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grpSp>
        <p:nvGrpSpPr>
          <p:cNvPr id="25" name="群組 24"/>
          <p:cNvGrpSpPr/>
          <p:nvPr/>
        </p:nvGrpSpPr>
        <p:grpSpPr>
          <a:xfrm>
            <a:off x="7136133" y="5123443"/>
            <a:ext cx="3056607" cy="1015663"/>
            <a:chOff x="7136133" y="5132968"/>
            <a:chExt cx="3056607" cy="1015663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7136133" y="5995483"/>
              <a:ext cx="283654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8679184" y="5132968"/>
              <a:ext cx="15135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0" dirty="0" smtClean="0"/>
                <a:t>56%</a:t>
              </a:r>
              <a:endParaRPr lang="zh-TW" altLang="en-US" sz="6000" dirty="0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2050700" y="5123443"/>
            <a:ext cx="3030525" cy="1015663"/>
            <a:chOff x="2050700" y="5132968"/>
            <a:chExt cx="3030525" cy="1015663"/>
          </a:xfrm>
        </p:grpSpPr>
        <p:cxnSp>
          <p:nvCxnSpPr>
            <p:cNvPr id="26" name="直線接點 25"/>
            <p:cNvCxnSpPr/>
            <p:nvPr/>
          </p:nvCxnSpPr>
          <p:spPr>
            <a:xfrm flipH="1">
              <a:off x="2244684" y="5995483"/>
              <a:ext cx="283654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/>
            <p:cNvSpPr txBox="1"/>
            <p:nvPr/>
          </p:nvSpPr>
          <p:spPr>
            <a:xfrm>
              <a:off x="2050700" y="5132968"/>
              <a:ext cx="15135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0" dirty="0" smtClean="0"/>
                <a:t>44%</a:t>
              </a:r>
              <a:endParaRPr lang="zh-TW" alt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083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91667E-6 -4.81481E-6 L 2.91667E-6 -0.29212 " pathEditMode="relative" rAng="0" ptsTypes="AA">
                                      <p:cBhvr>
                                        <p:cTn id="6" dur="1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6 -4.81481E-6 L 2.08333E-6 -0.2293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0.00139 L 2.5E-6 -0.2340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1.11111E-6 L 2.5E-6 -0.29375 " pathEditMode="relative" rAng="0" ptsTypes="AA">
                                      <p:cBhvr>
                                        <p:cTn id="12" dur="1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4910382"/>
            <a:ext cx="12204000" cy="1278383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黑白畫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73</a:t>
            </a:fld>
            <a:endParaRPr lang="en-US" dirty="0"/>
          </a:p>
        </p:txBody>
      </p:sp>
      <p:sp>
        <p:nvSpPr>
          <p:cNvPr id="9" name="橢圓 3"/>
          <p:cNvSpPr/>
          <p:nvPr/>
        </p:nvSpPr>
        <p:spPr>
          <a:xfrm>
            <a:off x="12507046" y="1793804"/>
            <a:ext cx="5987142" cy="2993554"/>
          </a:xfrm>
          <a:custGeom>
            <a:avLst/>
            <a:gdLst/>
            <a:ahLst/>
            <a:cxnLst/>
            <a:rect l="l" t="t" r="r" b="b"/>
            <a:pathLst>
              <a:path w="5987142" h="2993554">
                <a:moveTo>
                  <a:pt x="2993571" y="0"/>
                </a:moveTo>
                <a:cubicBezTo>
                  <a:pt x="4646869" y="0"/>
                  <a:pt x="5987133" y="1340258"/>
                  <a:pt x="5987142" y="2993554"/>
                </a:cubicBezTo>
                <a:lnTo>
                  <a:pt x="4795050" y="2993554"/>
                </a:lnTo>
                <a:cubicBezTo>
                  <a:pt x="4790514" y="1874460"/>
                  <a:pt x="3881780" y="968801"/>
                  <a:pt x="2761517" y="968801"/>
                </a:cubicBezTo>
                <a:cubicBezTo>
                  <a:pt x="1641255" y="968801"/>
                  <a:pt x="732520" y="1874460"/>
                  <a:pt x="727984" y="2993554"/>
                </a:cubicBezTo>
                <a:lnTo>
                  <a:pt x="0" y="2993554"/>
                </a:lnTo>
                <a:cubicBezTo>
                  <a:pt x="9" y="1340258"/>
                  <a:pt x="1340273" y="0"/>
                  <a:pt x="29935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燕尾形向右箭號 10"/>
          <p:cNvSpPr/>
          <p:nvPr/>
        </p:nvSpPr>
        <p:spPr>
          <a:xfrm rot="19382312">
            <a:off x="12848735" y="1358374"/>
            <a:ext cx="4197574" cy="2079172"/>
          </a:xfrm>
          <a:prstGeom prst="notchedRightArrow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9" name="群組 28"/>
          <p:cNvGrpSpPr/>
          <p:nvPr/>
        </p:nvGrpSpPr>
        <p:grpSpPr>
          <a:xfrm>
            <a:off x="3099869" y="1916827"/>
            <a:ext cx="5989243" cy="2993555"/>
            <a:chOff x="197681" y="1545771"/>
            <a:chExt cx="5989243" cy="2993555"/>
          </a:xfrm>
        </p:grpSpPr>
        <p:sp>
          <p:nvSpPr>
            <p:cNvPr id="20" name="橢圓 3"/>
            <p:cNvSpPr/>
            <p:nvPr/>
          </p:nvSpPr>
          <p:spPr>
            <a:xfrm>
              <a:off x="4507840" y="1852921"/>
              <a:ext cx="1679084" cy="2686405"/>
            </a:xfrm>
            <a:custGeom>
              <a:avLst/>
              <a:gdLst/>
              <a:ahLst/>
              <a:cxnLst/>
              <a:rect l="l" t="t" r="r" b="b"/>
              <a:pathLst>
                <a:path w="1679084" h="2686405">
                  <a:moveTo>
                    <a:pt x="0" y="0"/>
                  </a:moveTo>
                  <a:cubicBezTo>
                    <a:pt x="995048" y="483939"/>
                    <a:pt x="1679078" y="1505290"/>
                    <a:pt x="1679084" y="2686405"/>
                  </a:cubicBezTo>
                  <a:lnTo>
                    <a:pt x="486992" y="2686405"/>
                  </a:lnTo>
                  <a:cubicBezTo>
                    <a:pt x="484965" y="2186242"/>
                    <a:pt x="302323" y="1728713"/>
                    <a:pt x="0" y="137638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3"/>
            <p:cNvSpPr/>
            <p:nvPr/>
          </p:nvSpPr>
          <p:spPr>
            <a:xfrm>
              <a:off x="2135700" y="1545771"/>
              <a:ext cx="3220609" cy="1744810"/>
            </a:xfrm>
            <a:custGeom>
              <a:avLst/>
              <a:gdLst/>
              <a:ahLst/>
              <a:cxnLst/>
              <a:rect l="l" t="t" r="r" b="b"/>
              <a:pathLst>
                <a:path w="3220609" h="1744810">
                  <a:moveTo>
                    <a:pt x="1055287" y="0"/>
                  </a:moveTo>
                  <a:cubicBezTo>
                    <a:pt x="1907895" y="0"/>
                    <a:pt x="2677252" y="356438"/>
                    <a:pt x="3220609" y="930212"/>
                  </a:cubicBezTo>
                  <a:lnTo>
                    <a:pt x="3187037" y="1744810"/>
                  </a:lnTo>
                  <a:lnTo>
                    <a:pt x="2394789" y="1712160"/>
                  </a:lnTo>
                  <a:cubicBezTo>
                    <a:pt x="2022131" y="1258179"/>
                    <a:pt x="1456476" y="968801"/>
                    <a:pt x="823233" y="968801"/>
                  </a:cubicBezTo>
                  <a:cubicBezTo>
                    <a:pt x="603989" y="968801"/>
                    <a:pt x="392846" y="1003489"/>
                    <a:pt x="195343" y="1068741"/>
                  </a:cubicBezTo>
                  <a:lnTo>
                    <a:pt x="195343" y="659020"/>
                  </a:lnTo>
                  <a:lnTo>
                    <a:pt x="0" y="659020"/>
                  </a:lnTo>
                  <a:lnTo>
                    <a:pt x="0" y="195009"/>
                  </a:lnTo>
                  <a:cubicBezTo>
                    <a:pt x="327312" y="67820"/>
                    <a:pt x="683379" y="0"/>
                    <a:pt x="105528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3"/>
            <p:cNvSpPr/>
            <p:nvPr/>
          </p:nvSpPr>
          <p:spPr>
            <a:xfrm>
              <a:off x="197681" y="1737443"/>
              <a:ext cx="2486733" cy="2801882"/>
            </a:xfrm>
            <a:custGeom>
              <a:avLst/>
              <a:gdLst/>
              <a:ahLst/>
              <a:cxnLst/>
              <a:rect l="l" t="t" r="r" b="b"/>
              <a:pathLst>
                <a:path w="2486733" h="2801882">
                  <a:moveTo>
                    <a:pt x="1947402" y="0"/>
                  </a:moveTo>
                  <a:lnTo>
                    <a:pt x="2486733" y="324816"/>
                  </a:lnTo>
                  <a:lnTo>
                    <a:pt x="2159783" y="867691"/>
                  </a:lnTo>
                  <a:cubicBezTo>
                    <a:pt x="1333002" y="1123316"/>
                    <a:pt x="731672" y="1892063"/>
                    <a:pt x="727984" y="2801882"/>
                  </a:cubicBezTo>
                  <a:lnTo>
                    <a:pt x="0" y="2801882"/>
                  </a:lnTo>
                  <a:cubicBezTo>
                    <a:pt x="7" y="1517062"/>
                    <a:pt x="809428" y="421294"/>
                    <a:pt x="194740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橢圓 3"/>
            <p:cNvSpPr/>
            <p:nvPr/>
          </p:nvSpPr>
          <p:spPr>
            <a:xfrm>
              <a:off x="197681" y="3018118"/>
              <a:ext cx="993739" cy="1521208"/>
            </a:xfrm>
            <a:custGeom>
              <a:avLst/>
              <a:gdLst/>
              <a:ahLst/>
              <a:cxnLst/>
              <a:rect l="l" t="t" r="r" b="b"/>
              <a:pathLst>
                <a:path w="993739" h="1521208">
                  <a:moveTo>
                    <a:pt x="418603" y="0"/>
                  </a:moveTo>
                  <a:lnTo>
                    <a:pt x="993739" y="81224"/>
                  </a:lnTo>
                  <a:lnTo>
                    <a:pt x="906503" y="698922"/>
                  </a:lnTo>
                  <a:cubicBezTo>
                    <a:pt x="792376" y="949686"/>
                    <a:pt x="729172" y="1228128"/>
                    <a:pt x="727984" y="1521208"/>
                  </a:cubicBezTo>
                  <a:lnTo>
                    <a:pt x="0" y="1521208"/>
                  </a:lnTo>
                  <a:cubicBezTo>
                    <a:pt x="3" y="965140"/>
                    <a:pt x="151621" y="444483"/>
                    <a:pt x="41860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橢圓 3"/>
            <p:cNvSpPr/>
            <p:nvPr/>
          </p:nvSpPr>
          <p:spPr>
            <a:xfrm>
              <a:off x="197681" y="3018118"/>
              <a:ext cx="993739" cy="1521208"/>
            </a:xfrm>
            <a:custGeom>
              <a:avLst/>
              <a:gdLst/>
              <a:ahLst/>
              <a:cxnLst/>
              <a:rect l="l" t="t" r="r" b="b"/>
              <a:pathLst>
                <a:path w="993739" h="1521208">
                  <a:moveTo>
                    <a:pt x="418603" y="0"/>
                  </a:moveTo>
                  <a:lnTo>
                    <a:pt x="993739" y="81224"/>
                  </a:lnTo>
                  <a:lnTo>
                    <a:pt x="906503" y="698922"/>
                  </a:lnTo>
                  <a:cubicBezTo>
                    <a:pt x="792376" y="949686"/>
                    <a:pt x="729172" y="1228128"/>
                    <a:pt x="727984" y="1521208"/>
                  </a:cubicBezTo>
                  <a:lnTo>
                    <a:pt x="0" y="1521208"/>
                  </a:lnTo>
                  <a:cubicBezTo>
                    <a:pt x="3" y="965140"/>
                    <a:pt x="151621" y="444483"/>
                    <a:pt x="41860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等腰三角形 32"/>
          <p:cNvSpPr/>
          <p:nvPr/>
        </p:nvSpPr>
        <p:spPr>
          <a:xfrm rot="1110086">
            <a:off x="6383929" y="2445551"/>
            <a:ext cx="288557" cy="2952288"/>
          </a:xfrm>
          <a:custGeom>
            <a:avLst/>
            <a:gdLst/>
            <a:ahLst/>
            <a:cxnLst/>
            <a:rect l="l" t="t" r="r" b="b"/>
            <a:pathLst>
              <a:path w="288557" h="2952288">
                <a:moveTo>
                  <a:pt x="144557" y="0"/>
                </a:moveTo>
                <a:lnTo>
                  <a:pt x="288557" y="2808000"/>
                </a:lnTo>
                <a:lnTo>
                  <a:pt x="287942" y="2808000"/>
                </a:lnTo>
                <a:cubicBezTo>
                  <a:pt x="288000" y="2808096"/>
                  <a:pt x="288000" y="2808192"/>
                  <a:pt x="288000" y="2808288"/>
                </a:cubicBezTo>
                <a:cubicBezTo>
                  <a:pt x="288000" y="2887817"/>
                  <a:pt x="223529" y="2952288"/>
                  <a:pt x="144000" y="2952288"/>
                </a:cubicBezTo>
                <a:cubicBezTo>
                  <a:pt x="64471" y="2952288"/>
                  <a:pt x="0" y="2887817"/>
                  <a:pt x="0" y="2808288"/>
                </a:cubicBezTo>
                <a:lnTo>
                  <a:pt x="727" y="28046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5998675" y="5075586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4982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色彩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74</a:t>
            </a:fld>
            <a:endParaRPr 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766482" y="2740724"/>
            <a:ext cx="6143627" cy="864000"/>
            <a:chOff x="1015348" y="2740724"/>
            <a:chExt cx="6143627" cy="864000"/>
          </a:xfrm>
        </p:grpSpPr>
        <p:sp>
          <p:nvSpPr>
            <p:cNvPr id="5" name="右彎箭號 4"/>
            <p:cNvSpPr/>
            <p:nvPr/>
          </p:nvSpPr>
          <p:spPr>
            <a:xfrm rot="5400000" flipH="1">
              <a:off x="1762012" y="1994060"/>
              <a:ext cx="864000" cy="2357328"/>
            </a:xfrm>
            <a:prstGeom prst="bentArrow">
              <a:avLst>
                <a:gd name="adj1" fmla="val 20929"/>
                <a:gd name="adj2" fmla="val 28058"/>
                <a:gd name="adj3" fmla="val 25000"/>
                <a:gd name="adj4" fmla="val 4375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右彎箭號 5"/>
            <p:cNvSpPr/>
            <p:nvPr/>
          </p:nvSpPr>
          <p:spPr>
            <a:xfrm rot="5400000" flipH="1">
              <a:off x="3543524" y="1930724"/>
              <a:ext cx="864000" cy="2484000"/>
            </a:xfrm>
            <a:prstGeom prst="bentArrow">
              <a:avLst>
                <a:gd name="adj1" fmla="val 20929"/>
                <a:gd name="adj2" fmla="val 28847"/>
                <a:gd name="adj3" fmla="val 25000"/>
                <a:gd name="adj4" fmla="val 4375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右彎箭號 6"/>
            <p:cNvSpPr/>
            <p:nvPr/>
          </p:nvSpPr>
          <p:spPr>
            <a:xfrm rot="5400000" flipH="1">
              <a:off x="5484975" y="1930724"/>
              <a:ext cx="864000" cy="2484000"/>
            </a:xfrm>
            <a:prstGeom prst="bentArrow">
              <a:avLst>
                <a:gd name="adj1" fmla="val 20929"/>
                <a:gd name="adj2" fmla="val 28847"/>
                <a:gd name="adj3" fmla="val 25000"/>
                <a:gd name="adj4" fmla="val 4375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26F8C269-ED53-48D2-BAB3-87FD4A525054}"/>
              </a:ext>
            </a:extLst>
          </p:cNvPr>
          <p:cNvSpPr/>
          <p:nvPr/>
        </p:nvSpPr>
        <p:spPr>
          <a:xfrm>
            <a:off x="3851108" y="5491619"/>
            <a:ext cx="1341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TW" altLang="en-US" b="1" dirty="0">
                <a:ea typeface="Microsoft JhengHei" charset="0"/>
                <a:cs typeface="Microsoft JhengHei" charset="0"/>
              </a:rPr>
              <a:t>專屬優惠券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1E1603B-6BD3-4249-A658-7CD51A9158EF}"/>
              </a:ext>
            </a:extLst>
          </p:cNvPr>
          <p:cNvSpPr/>
          <p:nvPr/>
        </p:nvSpPr>
        <p:spPr>
          <a:xfrm>
            <a:off x="5642830" y="5491619"/>
            <a:ext cx="1160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TW" altLang="en-US" b="1" dirty="0">
                <a:ea typeface="Microsoft JhengHei" charset="0"/>
                <a:cs typeface="Microsoft JhengHei" charset="0"/>
              </a:rPr>
              <a:t>好康店家</a:t>
            </a:r>
          </a:p>
        </p:txBody>
      </p:sp>
      <p:sp>
        <p:nvSpPr>
          <p:cNvPr id="10" name="矩形 21">
            <a:extLst>
              <a:ext uri="{FF2B5EF4-FFF2-40B4-BE49-F238E27FC236}">
                <a16:creationId xmlns:a16="http://schemas.microsoft.com/office/drawing/2014/main" xmlns="" id="{8BF744E7-76A9-4DB3-9DD2-62139F6952CC}"/>
              </a:ext>
            </a:extLst>
          </p:cNvPr>
          <p:cNvSpPr/>
          <p:nvPr/>
        </p:nvSpPr>
        <p:spPr>
          <a:xfrm>
            <a:off x="7109057" y="239818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TW" altLang="en-US" b="1" dirty="0">
                <a:ea typeface="Microsoft JhengHei" charset="0"/>
                <a:cs typeface="Microsoft JhengHei" charset="0"/>
              </a:rPr>
              <a:t>會員獨享</a:t>
            </a:r>
          </a:p>
        </p:txBody>
      </p:sp>
      <p:sp>
        <p:nvSpPr>
          <p:cNvPr id="11" name="矩形 12">
            <a:extLst>
              <a:ext uri="{FF2B5EF4-FFF2-40B4-BE49-F238E27FC236}">
                <a16:creationId xmlns:a16="http://schemas.microsoft.com/office/drawing/2014/main" xmlns="" id="{EBDF9C2F-C1A8-4A1D-A0D3-4650E9DE2968}"/>
              </a:ext>
            </a:extLst>
          </p:cNvPr>
          <p:cNvSpPr/>
          <p:nvPr/>
        </p:nvSpPr>
        <p:spPr>
          <a:xfrm>
            <a:off x="3116493" y="2402888"/>
            <a:ext cx="1543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TW" altLang="en-US" b="1" dirty="0">
                <a:ea typeface="Microsoft JhengHei" charset="0"/>
                <a:cs typeface="Microsoft JhengHei" charset="0"/>
              </a:rPr>
              <a:t>第三方服務</a:t>
            </a:r>
          </a:p>
        </p:txBody>
      </p:sp>
      <p:sp>
        <p:nvSpPr>
          <p:cNvPr id="12" name="矩形 12">
            <a:extLst>
              <a:ext uri="{FF2B5EF4-FFF2-40B4-BE49-F238E27FC236}">
                <a16:creationId xmlns:a16="http://schemas.microsoft.com/office/drawing/2014/main" xmlns="" id="{27466B2F-A38A-4F4C-B4FC-843B9D49B12A}"/>
              </a:ext>
            </a:extLst>
          </p:cNvPr>
          <p:cNvSpPr/>
          <p:nvPr/>
        </p:nvSpPr>
        <p:spPr>
          <a:xfrm>
            <a:off x="5104092" y="2380687"/>
            <a:ext cx="12081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TW" altLang="en-US" b="1" dirty="0">
                <a:ea typeface="Microsoft JhengHei" charset="0"/>
                <a:cs typeface="Microsoft JhengHei" charset="0"/>
              </a:rPr>
              <a:t>點數捐贈</a:t>
            </a:r>
          </a:p>
        </p:txBody>
      </p:sp>
      <p:sp>
        <p:nvSpPr>
          <p:cNvPr id="13" name="向右箭號 12"/>
          <p:cNvSpPr/>
          <p:nvPr/>
        </p:nvSpPr>
        <p:spPr>
          <a:xfrm>
            <a:off x="3040526" y="3574465"/>
            <a:ext cx="5832000" cy="360000"/>
          </a:xfrm>
          <a:prstGeom prst="rightArrow">
            <a:avLst>
              <a:gd name="adj1" fmla="val 50000"/>
              <a:gd name="adj2" fmla="val 575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1600366" y="3921073"/>
            <a:ext cx="4850312" cy="864000"/>
            <a:chOff x="849232" y="3921073"/>
            <a:chExt cx="4850312" cy="864000"/>
          </a:xfrm>
        </p:grpSpPr>
        <p:sp>
          <p:nvSpPr>
            <p:cNvPr id="15" name="右彎箭號 14"/>
            <p:cNvSpPr/>
            <p:nvPr/>
          </p:nvSpPr>
          <p:spPr>
            <a:xfrm rot="16200000" flipH="1" flipV="1">
              <a:off x="3701544" y="2787073"/>
              <a:ext cx="864000" cy="3132000"/>
            </a:xfrm>
            <a:prstGeom prst="bentArrow">
              <a:avLst>
                <a:gd name="adj1" fmla="val 20929"/>
                <a:gd name="adj2" fmla="val 25688"/>
                <a:gd name="adj3" fmla="val 25000"/>
                <a:gd name="adj4" fmla="val 4375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右彎箭號 15"/>
            <p:cNvSpPr/>
            <p:nvPr/>
          </p:nvSpPr>
          <p:spPr>
            <a:xfrm rot="16200000" flipH="1" flipV="1">
              <a:off x="1983232" y="2787073"/>
              <a:ext cx="864000" cy="3132000"/>
            </a:xfrm>
            <a:prstGeom prst="bentArrow">
              <a:avLst>
                <a:gd name="adj1" fmla="val 20929"/>
                <a:gd name="adj2" fmla="val 25688"/>
                <a:gd name="adj3" fmla="val 25000"/>
                <a:gd name="adj4" fmla="val 4375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4E9F22B1-489F-44B0-8958-5177AF92D19A}"/>
              </a:ext>
            </a:extLst>
          </p:cNvPr>
          <p:cNvGrpSpPr/>
          <p:nvPr/>
        </p:nvGrpSpPr>
        <p:grpSpPr>
          <a:xfrm>
            <a:off x="1362694" y="2835717"/>
            <a:ext cx="1798320" cy="1844040"/>
            <a:chOff x="3018135" y="2128869"/>
            <a:chExt cx="1798320" cy="1844040"/>
          </a:xfrm>
        </p:grpSpPr>
        <p:sp>
          <p:nvSpPr>
            <p:cNvPr id="18" name="橢圓 17">
              <a:extLst>
                <a:ext uri="{FF2B5EF4-FFF2-40B4-BE49-F238E27FC236}">
                  <a16:creationId xmlns:a16="http://schemas.microsoft.com/office/drawing/2014/main" xmlns="" id="{3F6768FB-3EA4-4F75-8D1B-52731AB7C2DA}"/>
                </a:ext>
              </a:extLst>
            </p:cNvPr>
            <p:cNvSpPr/>
            <p:nvPr/>
          </p:nvSpPr>
          <p:spPr>
            <a:xfrm>
              <a:off x="3018135" y="2128869"/>
              <a:ext cx="1798320" cy="1844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0994E"/>
                </a:solidFill>
              </a:endParaRPr>
            </a:p>
          </p:txBody>
        </p:sp>
        <p:pic>
          <p:nvPicPr>
            <p:cNvPr id="19" name="Picture 6" descr="「國泰優惠」的圖片搜尋結果">
              <a:extLst>
                <a:ext uri="{FF2B5EF4-FFF2-40B4-BE49-F238E27FC236}">
                  <a16:creationId xmlns:a16="http://schemas.microsoft.com/office/drawing/2014/main" xmlns="" id="{CD9471A5-82C5-4F75-AE58-ABB2C06C5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38" y="2382365"/>
              <a:ext cx="1322914" cy="1322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群組 19"/>
          <p:cNvGrpSpPr/>
          <p:nvPr/>
        </p:nvGrpSpPr>
        <p:grpSpPr>
          <a:xfrm>
            <a:off x="9444463" y="3330792"/>
            <a:ext cx="2582494" cy="2312087"/>
            <a:chOff x="6419171" y="4442929"/>
            <a:chExt cx="2582494" cy="2312087"/>
          </a:xfrm>
        </p:grpSpPr>
        <p:grpSp>
          <p:nvGrpSpPr>
            <p:cNvPr id="21" name="群組 20"/>
            <p:cNvGrpSpPr/>
            <p:nvPr/>
          </p:nvGrpSpPr>
          <p:grpSpPr>
            <a:xfrm>
              <a:off x="6484535" y="4443780"/>
              <a:ext cx="2517130" cy="2311236"/>
              <a:chOff x="233751" y="1148248"/>
              <a:chExt cx="2517130" cy="2311236"/>
            </a:xfrm>
          </p:grpSpPr>
          <p:sp>
            <p:nvSpPr>
              <p:cNvPr id="23" name="文字方塊 40">
                <a:extLst>
                  <a:ext uri="{FF2B5EF4-FFF2-40B4-BE49-F238E27FC236}">
                    <a16:creationId xmlns:a16="http://schemas.microsoft.com/office/drawing/2014/main" xmlns="" id="{A2CF05B1-4244-4E04-9F8B-E5E7B56E9B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751" y="1148248"/>
                <a:ext cx="2517130" cy="2169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defRPr sz="2000" b="1">
                    <a:solidFill>
                      <a:srgbClr val="0E8146"/>
                    </a:solidFill>
                    <a:ea typeface="微软雅黑" panose="020B0503020204020204" pitchFamily="34" charset="-122"/>
                  </a:defRPr>
                </a:lvl1pPr>
                <a:lvl2pPr marL="742950" indent="-285750" eaLnBrk="0" hangingPunct="0"/>
                <a:lvl3pPr marL="1143000" indent="-228600" eaLnBrk="0" hangingPunct="0"/>
                <a:lvl4pPr marL="1600200" indent="-228600" eaLnBrk="0" hangingPunct="0"/>
                <a:lvl5pPr marL="2057400" indent="-228600" eaLnBrk="0" hangingPunct="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lvl9pPr>
              </a:lstStyle>
              <a:p>
                <a:pPr indent="273050">
                  <a:spcAft>
                    <a:spcPts val="600"/>
                  </a:spcAft>
                </a:pPr>
                <a:r>
                  <a:rPr lang="zh-TW" altLang="en-US" dirty="0">
                    <a:solidFill>
                      <a:schemeClr val="tx1"/>
                    </a:solidFill>
                    <a:latin typeface="+mj-ea"/>
                    <a:ea typeface="+mj-ea"/>
                  </a:rPr>
                  <a:t>國泰金控 </a:t>
                </a:r>
                <a:endParaRPr lang="en-US" altLang="zh-TW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pPr marL="177800"/>
                <a:r>
                  <a:rPr lang="en-US" altLang="zh-TW" sz="17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- </a:t>
                </a:r>
                <a:r>
                  <a:rPr lang="zh-TW" altLang="en-US" sz="17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國泰</a:t>
                </a:r>
                <a:r>
                  <a:rPr lang="zh-TW" altLang="en-US" sz="17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世華</a:t>
                </a:r>
                <a:r>
                  <a:rPr lang="zh-TW" altLang="en-US" sz="17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銀行</a:t>
                </a:r>
                <a:endParaRPr lang="en-US" altLang="zh-TW" sz="17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endParaRPr>
              </a:p>
              <a:p>
                <a:pPr marL="177800"/>
                <a:r>
                  <a:rPr lang="en-US" altLang="zh-TW" sz="17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- </a:t>
                </a:r>
                <a:r>
                  <a:rPr lang="zh-TW" altLang="en-US" sz="17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國泰人壽</a:t>
                </a:r>
                <a:endParaRPr lang="en-US" altLang="zh-TW" sz="1700" b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endParaRPr>
              </a:p>
              <a:p>
                <a:pPr marL="177800"/>
                <a:r>
                  <a:rPr lang="en-US" altLang="zh-TW" sz="17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- </a:t>
                </a:r>
                <a:r>
                  <a:rPr lang="zh-TW" altLang="en-US" sz="17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國泰</a:t>
                </a:r>
                <a:r>
                  <a:rPr lang="zh-TW" altLang="en-US" sz="17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產險 </a:t>
                </a:r>
                <a:endParaRPr lang="en-US" sz="17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endParaRPr>
              </a:p>
              <a:p>
                <a:pPr marL="177800"/>
                <a:r>
                  <a:rPr lang="en-US" altLang="zh-TW" sz="17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- </a:t>
                </a:r>
                <a:r>
                  <a:rPr lang="zh-TW" altLang="en-US" sz="17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國泰綜合證券</a:t>
                </a:r>
                <a:endParaRPr lang="en-US" altLang="zh-TW" sz="1700" b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endParaRPr>
              </a:p>
              <a:p>
                <a:pPr marL="177800"/>
                <a:r>
                  <a:rPr lang="en-US" altLang="zh-TW" sz="17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- </a:t>
                </a:r>
                <a:r>
                  <a:rPr lang="zh-TW" altLang="en-US" sz="17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  <a:ea typeface="+mj-ea"/>
                  </a:rPr>
                  <a:t>國泰投信</a:t>
                </a:r>
                <a:endParaRPr lang="en-US" sz="17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endParaRPr>
              </a:p>
              <a:p>
                <a:endParaRPr lang="zh-TW" altLang="en-US" dirty="0"/>
              </a:p>
            </p:txBody>
          </p:sp>
          <p:sp>
            <p:nvSpPr>
              <p:cNvPr id="24" name="矩形 230">
                <a:extLst>
                  <a:ext uri="{FF2B5EF4-FFF2-40B4-BE49-F238E27FC236}">
                    <a16:creationId xmlns:a16="http://schemas.microsoft.com/office/drawing/2014/main" xmlns="" id="{C888B989-E998-4B1B-A68E-E8704DD6E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005" y="2905490"/>
                <a:ext cx="2247320" cy="553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17" tIns="60958" rIns="121917" bIns="6095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TW" altLang="en-US" sz="1400" b="1" dirty="0">
                    <a:solidFill>
                      <a:schemeClr val="accent4">
                        <a:lumMod val="75000"/>
                      </a:schemeClr>
                    </a:solidFill>
                    <a:latin typeface="+mj-ea"/>
                    <a:ea typeface="+mj-ea"/>
                    <a:sym typeface="Arial" panose="020B0604020202020204" pitchFamily="34" charset="0"/>
                  </a:rPr>
                  <a:t>由國泰金控旗下子公司共同經營</a:t>
                </a:r>
                <a:r>
                  <a:rPr lang="zh-TW" altLang="en-US" sz="1400" b="1" dirty="0" smtClean="0">
                    <a:solidFill>
                      <a:schemeClr val="accent4">
                        <a:lumMod val="75000"/>
                      </a:schemeClr>
                    </a:solidFill>
                    <a:latin typeface="+mj-ea"/>
                    <a:ea typeface="+mj-ea"/>
                    <a:sym typeface="Arial" panose="020B0604020202020204" pitchFamily="34" charset="0"/>
                  </a:rPr>
                  <a:t>，會員</a:t>
                </a:r>
                <a:r>
                  <a:rPr lang="zh-TW" altLang="en-US" sz="1400" b="1" dirty="0">
                    <a:solidFill>
                      <a:schemeClr val="accent4">
                        <a:lumMod val="75000"/>
                      </a:schemeClr>
                    </a:solidFill>
                    <a:latin typeface="+mj-ea"/>
                    <a:ea typeface="+mj-ea"/>
                    <a:sym typeface="Arial" panose="020B0604020202020204" pitchFamily="34" charset="0"/>
                  </a:rPr>
                  <a:t>含金量極高。</a:t>
                </a:r>
                <a:endParaRPr lang="zh-CN" altLang="en-US" sz="1400" b="1" dirty="0">
                  <a:solidFill>
                    <a:schemeClr val="accent4">
                      <a:lumMod val="75000"/>
                    </a:schemeClr>
                  </a:solidFill>
                  <a:latin typeface="+mj-ea"/>
                  <a:ea typeface="+mj-ea"/>
                  <a:sym typeface="Arial" panose="020B0604020202020204" pitchFamily="34" charset="0"/>
                </a:endParaRPr>
              </a:p>
            </p:txBody>
          </p:sp>
          <p:cxnSp>
            <p:nvCxnSpPr>
              <p:cNvPr id="25" name="直線接點 24"/>
              <p:cNvCxnSpPr/>
              <p:nvPr/>
            </p:nvCxnSpPr>
            <p:spPr>
              <a:xfrm>
                <a:off x="573336" y="1450491"/>
                <a:ext cx="1116000" cy="9893"/>
              </a:xfrm>
              <a:prstGeom prst="line">
                <a:avLst/>
              </a:prstGeom>
              <a:ln w="158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6419171" y="4442929"/>
              <a:ext cx="367661" cy="369332"/>
            </a:xfrm>
            <a:prstGeom prst="teardrop">
              <a:avLst/>
            </a:prstGeom>
            <a:solidFill>
              <a:schemeClr val="tx1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txBody>
            <a:bodyPr lIns="68573" tIns="34286" rIns="68573" bIns="34286"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88" y="4826138"/>
            <a:ext cx="755970" cy="652329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62" y="1533327"/>
            <a:ext cx="963251" cy="963251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91" y="1673715"/>
            <a:ext cx="648000" cy="648000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201" y="1667463"/>
            <a:ext cx="829128" cy="829128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54" y="4732743"/>
            <a:ext cx="902286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標題 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75</a:t>
            </a:fld>
            <a:endParaRPr lang="en-US" dirty="0"/>
          </a:p>
        </p:txBody>
      </p:sp>
      <p:sp>
        <p:nvSpPr>
          <p:cNvPr id="28" name="矩形 27"/>
          <p:cNvSpPr/>
          <p:nvPr/>
        </p:nvSpPr>
        <p:spPr>
          <a:xfrm>
            <a:off x="1954769" y="2000391"/>
            <a:ext cx="8118262" cy="1160890"/>
          </a:xfrm>
          <a:custGeom>
            <a:avLst/>
            <a:gdLst/>
            <a:ahLst/>
            <a:cxnLst/>
            <a:rect l="l" t="t" r="r" b="b"/>
            <a:pathLst>
              <a:path w="8118262" h="1160890">
                <a:moveTo>
                  <a:pt x="0" y="0"/>
                </a:moveTo>
                <a:lnTo>
                  <a:pt x="861969" y="0"/>
                </a:lnTo>
                <a:cubicBezTo>
                  <a:pt x="1024796" y="164509"/>
                  <a:pt x="1250788" y="266239"/>
                  <a:pt x="1500539" y="266239"/>
                </a:cubicBezTo>
                <a:cubicBezTo>
                  <a:pt x="1750291" y="266239"/>
                  <a:pt x="1976282" y="164509"/>
                  <a:pt x="2139109" y="0"/>
                </a:cubicBezTo>
                <a:lnTo>
                  <a:pt x="3506286" y="0"/>
                </a:lnTo>
                <a:cubicBezTo>
                  <a:pt x="3669113" y="164509"/>
                  <a:pt x="3895105" y="266239"/>
                  <a:pt x="4144856" y="266239"/>
                </a:cubicBezTo>
                <a:cubicBezTo>
                  <a:pt x="4394608" y="266239"/>
                  <a:pt x="4620599" y="164509"/>
                  <a:pt x="4783426" y="0"/>
                </a:cubicBezTo>
                <a:lnTo>
                  <a:pt x="6154236" y="0"/>
                </a:lnTo>
                <a:cubicBezTo>
                  <a:pt x="6317063" y="164509"/>
                  <a:pt x="6543054" y="266239"/>
                  <a:pt x="6792806" y="266239"/>
                </a:cubicBezTo>
                <a:cubicBezTo>
                  <a:pt x="7042557" y="266239"/>
                  <a:pt x="7268549" y="164509"/>
                  <a:pt x="7431376" y="0"/>
                </a:cubicBezTo>
                <a:lnTo>
                  <a:pt x="8118262" y="0"/>
                </a:lnTo>
                <a:lnTo>
                  <a:pt x="8118262" y="1160890"/>
                </a:lnTo>
                <a:lnTo>
                  <a:pt x="7428258" y="1160890"/>
                </a:lnTo>
                <a:cubicBezTo>
                  <a:pt x="7265540" y="998446"/>
                  <a:pt x="7040896" y="898065"/>
                  <a:pt x="6792806" y="898065"/>
                </a:cubicBezTo>
                <a:cubicBezTo>
                  <a:pt x="6544716" y="898065"/>
                  <a:pt x="6320072" y="998446"/>
                  <a:pt x="6157354" y="1160890"/>
                </a:cubicBezTo>
                <a:lnTo>
                  <a:pt x="4780308" y="1160890"/>
                </a:lnTo>
                <a:cubicBezTo>
                  <a:pt x="4617591" y="998446"/>
                  <a:pt x="4392946" y="898065"/>
                  <a:pt x="4144856" y="898065"/>
                </a:cubicBezTo>
                <a:cubicBezTo>
                  <a:pt x="3896767" y="898065"/>
                  <a:pt x="3672122" y="998446"/>
                  <a:pt x="3509404" y="1160890"/>
                </a:cubicBezTo>
                <a:lnTo>
                  <a:pt x="2135991" y="1160890"/>
                </a:lnTo>
                <a:cubicBezTo>
                  <a:pt x="1973273" y="998446"/>
                  <a:pt x="1748629" y="898065"/>
                  <a:pt x="1500539" y="898065"/>
                </a:cubicBezTo>
                <a:cubicBezTo>
                  <a:pt x="1252449" y="898065"/>
                  <a:pt x="1027805" y="998446"/>
                  <a:pt x="865087" y="1160890"/>
                </a:cubicBezTo>
                <a:lnTo>
                  <a:pt x="0" y="11608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1231763" y="1680358"/>
            <a:ext cx="1800000" cy="180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1375763" y="1824358"/>
            <a:ext cx="1512000" cy="151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1" dirty="0"/>
          </a:p>
        </p:txBody>
      </p:sp>
      <p:sp>
        <p:nvSpPr>
          <p:cNvPr id="33" name="橢圓 32"/>
          <p:cNvSpPr/>
          <p:nvPr/>
        </p:nvSpPr>
        <p:spPr>
          <a:xfrm>
            <a:off x="3878852" y="1680358"/>
            <a:ext cx="1800000" cy="180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4022852" y="1824358"/>
            <a:ext cx="1512000" cy="151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6525941" y="1680358"/>
            <a:ext cx="1800000" cy="1800000"/>
            <a:chOff x="5208700" y="2526534"/>
            <a:chExt cx="1800000" cy="1800000"/>
          </a:xfrm>
        </p:grpSpPr>
        <p:sp>
          <p:nvSpPr>
            <p:cNvPr id="36" name="橢圓 35"/>
            <p:cNvSpPr/>
            <p:nvPr/>
          </p:nvSpPr>
          <p:spPr>
            <a:xfrm>
              <a:off x="5208700" y="2526534"/>
              <a:ext cx="1800000" cy="180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橢圓 36"/>
            <p:cNvSpPr/>
            <p:nvPr/>
          </p:nvSpPr>
          <p:spPr>
            <a:xfrm>
              <a:off x="5352700" y="2670534"/>
              <a:ext cx="1512000" cy="15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9173031" y="1680358"/>
            <a:ext cx="1800000" cy="1800000"/>
            <a:chOff x="8983258" y="2526534"/>
            <a:chExt cx="1800000" cy="1800000"/>
          </a:xfrm>
        </p:grpSpPr>
        <p:sp>
          <p:nvSpPr>
            <p:cNvPr id="39" name="橢圓 38"/>
            <p:cNvSpPr/>
            <p:nvPr/>
          </p:nvSpPr>
          <p:spPr>
            <a:xfrm>
              <a:off x="8983258" y="2526534"/>
              <a:ext cx="1800000" cy="180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橢圓 39"/>
            <p:cNvSpPr/>
            <p:nvPr/>
          </p:nvSpPr>
          <p:spPr>
            <a:xfrm>
              <a:off x="9127258" y="2670534"/>
              <a:ext cx="1512000" cy="15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13997245" y="2846567"/>
            <a:ext cx="8118262" cy="11608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/>
          <p:cNvSpPr/>
          <p:nvPr/>
        </p:nvSpPr>
        <p:spPr>
          <a:xfrm>
            <a:off x="13274239" y="2526534"/>
            <a:ext cx="1800000" cy="180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13418239" y="2670534"/>
            <a:ext cx="1512000" cy="151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/>
          <p:cNvSpPr/>
          <p:nvPr/>
        </p:nvSpPr>
        <p:spPr>
          <a:xfrm>
            <a:off x="15921328" y="2526534"/>
            <a:ext cx="1800000" cy="180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16065328" y="2670534"/>
            <a:ext cx="1512000" cy="151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2" name="群組 71"/>
          <p:cNvGrpSpPr/>
          <p:nvPr/>
        </p:nvGrpSpPr>
        <p:grpSpPr>
          <a:xfrm>
            <a:off x="18568417" y="2526534"/>
            <a:ext cx="1800000" cy="1800000"/>
            <a:chOff x="5208700" y="2526534"/>
            <a:chExt cx="1800000" cy="1800000"/>
          </a:xfrm>
        </p:grpSpPr>
        <p:sp>
          <p:nvSpPr>
            <p:cNvPr id="73" name="橢圓 72"/>
            <p:cNvSpPr/>
            <p:nvPr/>
          </p:nvSpPr>
          <p:spPr>
            <a:xfrm>
              <a:off x="5208700" y="2526534"/>
              <a:ext cx="1800000" cy="180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橢圓 73"/>
            <p:cNvSpPr/>
            <p:nvPr/>
          </p:nvSpPr>
          <p:spPr>
            <a:xfrm>
              <a:off x="5352700" y="2670534"/>
              <a:ext cx="1512000" cy="15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1215507" y="2526534"/>
            <a:ext cx="1800000" cy="1800000"/>
            <a:chOff x="8983258" y="2526534"/>
            <a:chExt cx="1800000" cy="1800000"/>
          </a:xfrm>
        </p:grpSpPr>
        <p:sp>
          <p:nvSpPr>
            <p:cNvPr id="76" name="橢圓 75"/>
            <p:cNvSpPr/>
            <p:nvPr/>
          </p:nvSpPr>
          <p:spPr>
            <a:xfrm>
              <a:off x="8983258" y="2526534"/>
              <a:ext cx="1800000" cy="180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橢圓 76"/>
            <p:cNvSpPr/>
            <p:nvPr/>
          </p:nvSpPr>
          <p:spPr>
            <a:xfrm>
              <a:off x="9127258" y="2670534"/>
              <a:ext cx="1512000" cy="15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8" name="橢圓 77"/>
          <p:cNvSpPr/>
          <p:nvPr/>
        </p:nvSpPr>
        <p:spPr>
          <a:xfrm>
            <a:off x="14597784" y="1312806"/>
            <a:ext cx="1800000" cy="1800000"/>
          </a:xfrm>
          <a:prstGeom prst="ellipse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橢圓 78"/>
          <p:cNvSpPr/>
          <p:nvPr/>
        </p:nvSpPr>
        <p:spPr>
          <a:xfrm>
            <a:off x="14597784" y="3744632"/>
            <a:ext cx="1800000" cy="1800000"/>
          </a:xfrm>
          <a:prstGeom prst="ellipse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projection-screen_65699"/>
          <p:cNvSpPr>
            <a:spLocks noChangeAspect="1"/>
          </p:cNvSpPr>
          <p:nvPr/>
        </p:nvSpPr>
        <p:spPr bwMode="auto">
          <a:xfrm>
            <a:off x="9787212" y="2309846"/>
            <a:ext cx="571638" cy="570775"/>
          </a:xfrm>
          <a:custGeom>
            <a:avLst/>
            <a:gdLst>
              <a:gd name="connsiteX0" fmla="*/ 217981 w 607639"/>
              <a:gd name="connsiteY0" fmla="*/ 395661 h 606722"/>
              <a:gd name="connsiteX1" fmla="*/ 257560 w 607639"/>
              <a:gd name="connsiteY1" fmla="*/ 395661 h 606722"/>
              <a:gd name="connsiteX2" fmla="*/ 277393 w 607639"/>
              <a:gd name="connsiteY2" fmla="*/ 415464 h 606722"/>
              <a:gd name="connsiteX3" fmla="*/ 257560 w 607639"/>
              <a:gd name="connsiteY3" fmla="*/ 435178 h 606722"/>
              <a:gd name="connsiteX4" fmla="*/ 217981 w 607639"/>
              <a:gd name="connsiteY4" fmla="*/ 435178 h 606722"/>
              <a:gd name="connsiteX5" fmla="*/ 198148 w 607639"/>
              <a:gd name="connsiteY5" fmla="*/ 415464 h 606722"/>
              <a:gd name="connsiteX6" fmla="*/ 217981 w 607639"/>
              <a:gd name="connsiteY6" fmla="*/ 395661 h 606722"/>
              <a:gd name="connsiteX7" fmla="*/ 303661 w 607639"/>
              <a:gd name="connsiteY7" fmla="*/ 271709 h 606722"/>
              <a:gd name="connsiteX8" fmla="*/ 278028 w 607639"/>
              <a:gd name="connsiteY8" fmla="*/ 297216 h 606722"/>
              <a:gd name="connsiteX9" fmla="*/ 250081 w 607639"/>
              <a:gd name="connsiteY9" fmla="*/ 297216 h 606722"/>
              <a:gd name="connsiteX10" fmla="*/ 230678 w 607639"/>
              <a:gd name="connsiteY10" fmla="*/ 277931 h 606722"/>
              <a:gd name="connsiteX11" fmla="*/ 119781 w 607639"/>
              <a:gd name="connsiteY11" fmla="*/ 474874 h 606722"/>
              <a:gd name="connsiteX12" fmla="*/ 488163 w 607639"/>
              <a:gd name="connsiteY12" fmla="*/ 474874 h 606722"/>
              <a:gd name="connsiteX13" fmla="*/ 466358 w 607639"/>
              <a:gd name="connsiteY13" fmla="*/ 435236 h 606722"/>
              <a:gd name="connsiteX14" fmla="*/ 336770 w 607639"/>
              <a:gd name="connsiteY14" fmla="*/ 435236 h 606722"/>
              <a:gd name="connsiteX15" fmla="*/ 317011 w 607639"/>
              <a:gd name="connsiteY15" fmla="*/ 415507 h 606722"/>
              <a:gd name="connsiteX16" fmla="*/ 336770 w 607639"/>
              <a:gd name="connsiteY16" fmla="*/ 395688 h 606722"/>
              <a:gd name="connsiteX17" fmla="*/ 444552 w 607639"/>
              <a:gd name="connsiteY17" fmla="*/ 395688 h 606722"/>
              <a:gd name="connsiteX18" fmla="*/ 378601 w 607639"/>
              <a:gd name="connsiteY18" fmla="*/ 275975 h 606722"/>
              <a:gd name="connsiteX19" fmla="*/ 357329 w 607639"/>
              <a:gd name="connsiteY19" fmla="*/ 297216 h 606722"/>
              <a:gd name="connsiteX20" fmla="*/ 343267 w 607639"/>
              <a:gd name="connsiteY20" fmla="*/ 303082 h 606722"/>
              <a:gd name="connsiteX21" fmla="*/ 329293 w 607639"/>
              <a:gd name="connsiteY21" fmla="*/ 297216 h 606722"/>
              <a:gd name="connsiteX22" fmla="*/ 304017 w 607639"/>
              <a:gd name="connsiteY22" fmla="*/ 140355 h 606722"/>
              <a:gd name="connsiteX23" fmla="*/ 250170 w 607639"/>
              <a:gd name="connsiteY23" fmla="*/ 241404 h 606722"/>
              <a:gd name="connsiteX24" fmla="*/ 264054 w 607639"/>
              <a:gd name="connsiteY24" fmla="*/ 255268 h 606722"/>
              <a:gd name="connsiteX25" fmla="*/ 289687 w 607639"/>
              <a:gd name="connsiteY25" fmla="*/ 229673 h 606722"/>
              <a:gd name="connsiteX26" fmla="*/ 317723 w 607639"/>
              <a:gd name="connsiteY26" fmla="*/ 229673 h 606722"/>
              <a:gd name="connsiteX27" fmla="*/ 343356 w 607639"/>
              <a:gd name="connsiteY27" fmla="*/ 255268 h 606722"/>
              <a:gd name="connsiteX28" fmla="*/ 358753 w 607639"/>
              <a:gd name="connsiteY28" fmla="*/ 239893 h 606722"/>
              <a:gd name="connsiteX29" fmla="*/ 468850 w 607639"/>
              <a:gd name="connsiteY29" fmla="*/ 118759 h 606722"/>
              <a:gd name="connsiteX30" fmla="*/ 449091 w 607639"/>
              <a:gd name="connsiteY30" fmla="*/ 138489 h 606722"/>
              <a:gd name="connsiteX31" fmla="*/ 468850 w 607639"/>
              <a:gd name="connsiteY31" fmla="*/ 158308 h 606722"/>
              <a:gd name="connsiteX32" fmla="*/ 488697 w 607639"/>
              <a:gd name="connsiteY32" fmla="*/ 138489 h 606722"/>
              <a:gd name="connsiteX33" fmla="*/ 468850 w 607639"/>
              <a:gd name="connsiteY33" fmla="*/ 118759 h 606722"/>
              <a:gd name="connsiteX34" fmla="*/ 138649 w 607639"/>
              <a:gd name="connsiteY34" fmla="*/ 118759 h 606722"/>
              <a:gd name="connsiteX35" fmla="*/ 118891 w 607639"/>
              <a:gd name="connsiteY35" fmla="*/ 138489 h 606722"/>
              <a:gd name="connsiteX36" fmla="*/ 138649 w 607639"/>
              <a:gd name="connsiteY36" fmla="*/ 158308 h 606722"/>
              <a:gd name="connsiteX37" fmla="*/ 158497 w 607639"/>
              <a:gd name="connsiteY37" fmla="*/ 138489 h 606722"/>
              <a:gd name="connsiteX38" fmla="*/ 138649 w 607639"/>
              <a:gd name="connsiteY38" fmla="*/ 118759 h 606722"/>
              <a:gd name="connsiteX39" fmla="*/ 303572 w 607639"/>
              <a:gd name="connsiteY39" fmla="*/ 79033 h 606722"/>
              <a:gd name="connsiteX40" fmla="*/ 303661 w 607639"/>
              <a:gd name="connsiteY40" fmla="*/ 79033 h 606722"/>
              <a:gd name="connsiteX41" fmla="*/ 321016 w 607639"/>
              <a:gd name="connsiteY41" fmla="*/ 89253 h 606722"/>
              <a:gd name="connsiteX42" fmla="*/ 449091 w 607639"/>
              <a:gd name="connsiteY42" fmla="*/ 321834 h 606722"/>
              <a:gd name="connsiteX43" fmla="*/ 449091 w 607639"/>
              <a:gd name="connsiteY43" fmla="*/ 194479 h 606722"/>
              <a:gd name="connsiteX44" fmla="*/ 409485 w 607639"/>
              <a:gd name="connsiteY44" fmla="*/ 138489 h 606722"/>
              <a:gd name="connsiteX45" fmla="*/ 468850 w 607639"/>
              <a:gd name="connsiteY45" fmla="*/ 79122 h 606722"/>
              <a:gd name="connsiteX46" fmla="*/ 528304 w 607639"/>
              <a:gd name="connsiteY46" fmla="*/ 138489 h 606722"/>
              <a:gd name="connsiteX47" fmla="*/ 488697 w 607639"/>
              <a:gd name="connsiteY47" fmla="*/ 194479 h 606722"/>
              <a:gd name="connsiteX48" fmla="*/ 488697 w 607639"/>
              <a:gd name="connsiteY48" fmla="*/ 393732 h 606722"/>
              <a:gd name="connsiteX49" fmla="*/ 538984 w 607639"/>
              <a:gd name="connsiteY49" fmla="*/ 485094 h 606722"/>
              <a:gd name="connsiteX50" fmla="*/ 538717 w 607639"/>
              <a:gd name="connsiteY50" fmla="*/ 504735 h 606722"/>
              <a:gd name="connsiteX51" fmla="*/ 521628 w 607639"/>
              <a:gd name="connsiteY51" fmla="*/ 514422 h 606722"/>
              <a:gd name="connsiteX52" fmla="*/ 85782 w 607639"/>
              <a:gd name="connsiteY52" fmla="*/ 514422 h 606722"/>
              <a:gd name="connsiteX53" fmla="*/ 68515 w 607639"/>
              <a:gd name="connsiteY53" fmla="*/ 484828 h 606722"/>
              <a:gd name="connsiteX54" fmla="*/ 249547 w 607639"/>
              <a:gd name="connsiteY54" fmla="*/ 158308 h 606722"/>
              <a:gd name="connsiteX55" fmla="*/ 194721 w 607639"/>
              <a:gd name="connsiteY55" fmla="*/ 158308 h 606722"/>
              <a:gd name="connsiteX56" fmla="*/ 138649 w 607639"/>
              <a:gd name="connsiteY56" fmla="*/ 197856 h 606722"/>
              <a:gd name="connsiteX57" fmla="*/ 79196 w 607639"/>
              <a:gd name="connsiteY57" fmla="*/ 138489 h 606722"/>
              <a:gd name="connsiteX58" fmla="*/ 138649 w 607639"/>
              <a:gd name="connsiteY58" fmla="*/ 79122 h 606722"/>
              <a:gd name="connsiteX59" fmla="*/ 194721 w 607639"/>
              <a:gd name="connsiteY59" fmla="*/ 118759 h 606722"/>
              <a:gd name="connsiteX60" fmla="*/ 270641 w 607639"/>
              <a:gd name="connsiteY60" fmla="*/ 118759 h 606722"/>
              <a:gd name="connsiteX61" fmla="*/ 286216 w 607639"/>
              <a:gd name="connsiteY61" fmla="*/ 89520 h 606722"/>
              <a:gd name="connsiteX62" fmla="*/ 303572 w 607639"/>
              <a:gd name="connsiteY62" fmla="*/ 79033 h 606722"/>
              <a:gd name="connsiteX63" fmla="*/ 39607 w 607639"/>
              <a:gd name="connsiteY63" fmla="*/ 39547 h 606722"/>
              <a:gd name="connsiteX64" fmla="*/ 39607 w 607639"/>
              <a:gd name="connsiteY64" fmla="*/ 567086 h 606722"/>
              <a:gd name="connsiteX65" fmla="*/ 567943 w 607639"/>
              <a:gd name="connsiteY65" fmla="*/ 567086 h 606722"/>
              <a:gd name="connsiteX66" fmla="*/ 567943 w 607639"/>
              <a:gd name="connsiteY66" fmla="*/ 39547 h 606722"/>
              <a:gd name="connsiteX67" fmla="*/ 19848 w 607639"/>
              <a:gd name="connsiteY67" fmla="*/ 0 h 606722"/>
              <a:gd name="connsiteX68" fmla="*/ 587791 w 607639"/>
              <a:gd name="connsiteY68" fmla="*/ 0 h 606722"/>
              <a:gd name="connsiteX69" fmla="*/ 607639 w 607639"/>
              <a:gd name="connsiteY69" fmla="*/ 19818 h 606722"/>
              <a:gd name="connsiteX70" fmla="*/ 607639 w 607639"/>
              <a:gd name="connsiteY70" fmla="*/ 586904 h 606722"/>
              <a:gd name="connsiteX71" fmla="*/ 587791 w 607639"/>
              <a:gd name="connsiteY71" fmla="*/ 606722 h 606722"/>
              <a:gd name="connsiteX72" fmla="*/ 19848 w 607639"/>
              <a:gd name="connsiteY72" fmla="*/ 606722 h 606722"/>
              <a:gd name="connsiteX73" fmla="*/ 0 w 607639"/>
              <a:gd name="connsiteY73" fmla="*/ 586904 h 606722"/>
              <a:gd name="connsiteX74" fmla="*/ 0 w 607639"/>
              <a:gd name="connsiteY74" fmla="*/ 19818 h 606722"/>
              <a:gd name="connsiteX75" fmla="*/ 19848 w 607639"/>
              <a:gd name="connsiteY7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07639" h="606722">
                <a:moveTo>
                  <a:pt x="217981" y="395661"/>
                </a:moveTo>
                <a:lnTo>
                  <a:pt x="257560" y="395661"/>
                </a:lnTo>
                <a:cubicBezTo>
                  <a:pt x="268499" y="395661"/>
                  <a:pt x="277393" y="404541"/>
                  <a:pt x="277393" y="415464"/>
                </a:cubicBezTo>
                <a:cubicBezTo>
                  <a:pt x="277393" y="426387"/>
                  <a:pt x="268499" y="435178"/>
                  <a:pt x="257560" y="435178"/>
                </a:cubicBezTo>
                <a:lnTo>
                  <a:pt x="217981" y="435178"/>
                </a:lnTo>
                <a:cubicBezTo>
                  <a:pt x="207042" y="435178"/>
                  <a:pt x="198148" y="426387"/>
                  <a:pt x="198148" y="415464"/>
                </a:cubicBezTo>
                <a:cubicBezTo>
                  <a:pt x="198148" y="404541"/>
                  <a:pt x="207042" y="395661"/>
                  <a:pt x="217981" y="395661"/>
                </a:cubicBezTo>
                <a:close/>
                <a:moveTo>
                  <a:pt x="303661" y="271709"/>
                </a:moveTo>
                <a:lnTo>
                  <a:pt x="278028" y="297216"/>
                </a:lnTo>
                <a:cubicBezTo>
                  <a:pt x="270374" y="304948"/>
                  <a:pt x="257824" y="304948"/>
                  <a:pt x="250081" y="297216"/>
                </a:cubicBezTo>
                <a:lnTo>
                  <a:pt x="230678" y="277931"/>
                </a:lnTo>
                <a:cubicBezTo>
                  <a:pt x="208784" y="319079"/>
                  <a:pt x="234505" y="273131"/>
                  <a:pt x="119781" y="474874"/>
                </a:cubicBezTo>
                <a:lnTo>
                  <a:pt x="488163" y="474874"/>
                </a:lnTo>
                <a:lnTo>
                  <a:pt x="466358" y="435236"/>
                </a:lnTo>
                <a:lnTo>
                  <a:pt x="336770" y="435236"/>
                </a:lnTo>
                <a:cubicBezTo>
                  <a:pt x="325822" y="435236"/>
                  <a:pt x="317011" y="426438"/>
                  <a:pt x="317011" y="415507"/>
                </a:cubicBezTo>
                <a:cubicBezTo>
                  <a:pt x="317011" y="404575"/>
                  <a:pt x="325822" y="395688"/>
                  <a:pt x="336770" y="395688"/>
                </a:cubicBezTo>
                <a:lnTo>
                  <a:pt x="444552" y="395688"/>
                </a:lnTo>
                <a:lnTo>
                  <a:pt x="378601" y="275975"/>
                </a:lnTo>
                <a:lnTo>
                  <a:pt x="357329" y="297216"/>
                </a:lnTo>
                <a:cubicBezTo>
                  <a:pt x="353413" y="301126"/>
                  <a:pt x="348340" y="303082"/>
                  <a:pt x="343267" y="303082"/>
                </a:cubicBezTo>
                <a:cubicBezTo>
                  <a:pt x="338283" y="303082"/>
                  <a:pt x="333209" y="301126"/>
                  <a:pt x="329293" y="297216"/>
                </a:cubicBezTo>
                <a:close/>
                <a:moveTo>
                  <a:pt x="304017" y="140355"/>
                </a:moveTo>
                <a:cubicBezTo>
                  <a:pt x="299299" y="149154"/>
                  <a:pt x="254709" y="232872"/>
                  <a:pt x="250170" y="241404"/>
                </a:cubicBezTo>
                <a:lnTo>
                  <a:pt x="264054" y="255268"/>
                </a:lnTo>
                <a:lnTo>
                  <a:pt x="289687" y="229673"/>
                </a:lnTo>
                <a:cubicBezTo>
                  <a:pt x="297430" y="221941"/>
                  <a:pt x="309980" y="221941"/>
                  <a:pt x="317723" y="229673"/>
                </a:cubicBezTo>
                <a:lnTo>
                  <a:pt x="343356" y="255268"/>
                </a:lnTo>
                <a:lnTo>
                  <a:pt x="358753" y="239893"/>
                </a:lnTo>
                <a:close/>
                <a:moveTo>
                  <a:pt x="468850" y="118759"/>
                </a:moveTo>
                <a:cubicBezTo>
                  <a:pt x="457991" y="118759"/>
                  <a:pt x="449091" y="127646"/>
                  <a:pt x="449091" y="138489"/>
                </a:cubicBezTo>
                <a:cubicBezTo>
                  <a:pt x="449091" y="149420"/>
                  <a:pt x="457991" y="158308"/>
                  <a:pt x="468850" y="158308"/>
                </a:cubicBezTo>
                <a:cubicBezTo>
                  <a:pt x="479797" y="158308"/>
                  <a:pt x="488697" y="149420"/>
                  <a:pt x="488697" y="138489"/>
                </a:cubicBezTo>
                <a:cubicBezTo>
                  <a:pt x="488697" y="127646"/>
                  <a:pt x="479797" y="118759"/>
                  <a:pt x="468850" y="118759"/>
                </a:cubicBezTo>
                <a:close/>
                <a:moveTo>
                  <a:pt x="138649" y="118759"/>
                </a:moveTo>
                <a:cubicBezTo>
                  <a:pt x="127791" y="118759"/>
                  <a:pt x="118891" y="127646"/>
                  <a:pt x="118891" y="138489"/>
                </a:cubicBezTo>
                <a:cubicBezTo>
                  <a:pt x="118891" y="149420"/>
                  <a:pt x="127791" y="158308"/>
                  <a:pt x="138649" y="158308"/>
                </a:cubicBezTo>
                <a:cubicBezTo>
                  <a:pt x="149597" y="158308"/>
                  <a:pt x="158497" y="149420"/>
                  <a:pt x="158497" y="138489"/>
                </a:cubicBezTo>
                <a:cubicBezTo>
                  <a:pt x="158497" y="127646"/>
                  <a:pt x="149597" y="118759"/>
                  <a:pt x="138649" y="118759"/>
                </a:cubicBezTo>
                <a:close/>
                <a:moveTo>
                  <a:pt x="303572" y="79033"/>
                </a:moveTo>
                <a:lnTo>
                  <a:pt x="303661" y="79033"/>
                </a:lnTo>
                <a:cubicBezTo>
                  <a:pt x="310870" y="79033"/>
                  <a:pt x="317545" y="82943"/>
                  <a:pt x="321016" y="89253"/>
                </a:cubicBezTo>
                <a:lnTo>
                  <a:pt x="449091" y="321834"/>
                </a:lnTo>
                <a:lnTo>
                  <a:pt x="449091" y="194479"/>
                </a:lnTo>
                <a:cubicBezTo>
                  <a:pt x="426039" y="186303"/>
                  <a:pt x="409485" y="164262"/>
                  <a:pt x="409485" y="138489"/>
                </a:cubicBezTo>
                <a:cubicBezTo>
                  <a:pt x="409485" y="105784"/>
                  <a:pt x="436097" y="79122"/>
                  <a:pt x="468850" y="79122"/>
                </a:cubicBezTo>
                <a:cubicBezTo>
                  <a:pt x="501692" y="79122"/>
                  <a:pt x="528304" y="105784"/>
                  <a:pt x="528304" y="138489"/>
                </a:cubicBezTo>
                <a:cubicBezTo>
                  <a:pt x="528304" y="164262"/>
                  <a:pt x="511749" y="186303"/>
                  <a:pt x="488697" y="194479"/>
                </a:cubicBezTo>
                <a:lnTo>
                  <a:pt x="488697" y="393732"/>
                </a:lnTo>
                <a:lnTo>
                  <a:pt x="538984" y="485094"/>
                </a:lnTo>
                <a:cubicBezTo>
                  <a:pt x="542366" y="491226"/>
                  <a:pt x="542277" y="498692"/>
                  <a:pt x="538717" y="504735"/>
                </a:cubicBezTo>
                <a:cubicBezTo>
                  <a:pt x="535157" y="510690"/>
                  <a:pt x="528660" y="514422"/>
                  <a:pt x="521628" y="514422"/>
                </a:cubicBezTo>
                <a:lnTo>
                  <a:pt x="85782" y="514422"/>
                </a:lnTo>
                <a:cubicBezTo>
                  <a:pt x="70562" y="514422"/>
                  <a:pt x="61039" y="497981"/>
                  <a:pt x="68515" y="484828"/>
                </a:cubicBezTo>
                <a:cubicBezTo>
                  <a:pt x="200951" y="251980"/>
                  <a:pt x="162769" y="321123"/>
                  <a:pt x="249547" y="158308"/>
                </a:cubicBezTo>
                <a:lnTo>
                  <a:pt x="194721" y="158308"/>
                </a:lnTo>
                <a:cubicBezTo>
                  <a:pt x="186533" y="181326"/>
                  <a:pt x="164460" y="197856"/>
                  <a:pt x="138649" y="197856"/>
                </a:cubicBezTo>
                <a:cubicBezTo>
                  <a:pt x="105896" y="197856"/>
                  <a:pt x="79196" y="171194"/>
                  <a:pt x="79196" y="138489"/>
                </a:cubicBezTo>
                <a:cubicBezTo>
                  <a:pt x="79196" y="105784"/>
                  <a:pt x="105896" y="79122"/>
                  <a:pt x="138649" y="79122"/>
                </a:cubicBezTo>
                <a:cubicBezTo>
                  <a:pt x="164460" y="79122"/>
                  <a:pt x="186533" y="95741"/>
                  <a:pt x="194721" y="118759"/>
                </a:cubicBezTo>
                <a:lnTo>
                  <a:pt x="270641" y="118759"/>
                </a:lnTo>
                <a:lnTo>
                  <a:pt x="286216" y="89520"/>
                </a:lnTo>
                <a:cubicBezTo>
                  <a:pt x="289598" y="83121"/>
                  <a:pt x="296273" y="79122"/>
                  <a:pt x="303572" y="79033"/>
                </a:cubicBezTo>
                <a:close/>
                <a:moveTo>
                  <a:pt x="39607" y="39547"/>
                </a:moveTo>
                <a:lnTo>
                  <a:pt x="39607" y="567086"/>
                </a:lnTo>
                <a:lnTo>
                  <a:pt x="567943" y="567086"/>
                </a:lnTo>
                <a:lnTo>
                  <a:pt x="567943" y="39547"/>
                </a:lnTo>
                <a:close/>
                <a:moveTo>
                  <a:pt x="19848" y="0"/>
                </a:moveTo>
                <a:lnTo>
                  <a:pt x="587791" y="0"/>
                </a:lnTo>
                <a:cubicBezTo>
                  <a:pt x="598738" y="0"/>
                  <a:pt x="607639" y="8887"/>
                  <a:pt x="607639" y="19818"/>
                </a:cubicBezTo>
                <a:lnTo>
                  <a:pt x="607639" y="586904"/>
                </a:lnTo>
                <a:cubicBezTo>
                  <a:pt x="607639" y="597835"/>
                  <a:pt x="598738" y="606722"/>
                  <a:pt x="587791" y="606722"/>
                </a:cubicBezTo>
                <a:lnTo>
                  <a:pt x="19848" y="606722"/>
                </a:lnTo>
                <a:cubicBezTo>
                  <a:pt x="8901" y="606722"/>
                  <a:pt x="0" y="597835"/>
                  <a:pt x="0" y="586904"/>
                </a:cubicBezTo>
                <a:lnTo>
                  <a:pt x="0" y="19818"/>
                </a:lnTo>
                <a:cubicBezTo>
                  <a:pt x="0" y="8887"/>
                  <a:pt x="8901" y="0"/>
                  <a:pt x="19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85" name="群組 84"/>
          <p:cNvGrpSpPr/>
          <p:nvPr/>
        </p:nvGrpSpPr>
        <p:grpSpPr>
          <a:xfrm>
            <a:off x="4470658" y="2293252"/>
            <a:ext cx="638762" cy="603962"/>
            <a:chOff x="1749770" y="3139841"/>
            <a:chExt cx="638762" cy="603962"/>
          </a:xfrm>
        </p:grpSpPr>
        <p:sp>
          <p:nvSpPr>
            <p:cNvPr id="86" name="fonts_266105"/>
            <p:cNvSpPr>
              <a:spLocks noChangeAspect="1"/>
            </p:cNvSpPr>
            <p:nvPr/>
          </p:nvSpPr>
          <p:spPr bwMode="auto">
            <a:xfrm>
              <a:off x="1749770" y="3139841"/>
              <a:ext cx="609685" cy="578318"/>
            </a:xfrm>
            <a:custGeom>
              <a:avLst/>
              <a:gdLst>
                <a:gd name="connsiteX0" fmla="*/ 440505 w 607639"/>
                <a:gd name="connsiteY0" fmla="*/ 318532 h 576378"/>
                <a:gd name="connsiteX1" fmla="*/ 493676 w 607639"/>
                <a:gd name="connsiteY1" fmla="*/ 371597 h 576378"/>
                <a:gd name="connsiteX2" fmla="*/ 440505 w 607639"/>
                <a:gd name="connsiteY2" fmla="*/ 424662 h 576378"/>
                <a:gd name="connsiteX3" fmla="*/ 387334 w 607639"/>
                <a:gd name="connsiteY3" fmla="*/ 371597 h 576378"/>
                <a:gd name="connsiteX4" fmla="*/ 440505 w 607639"/>
                <a:gd name="connsiteY4" fmla="*/ 318532 h 576378"/>
                <a:gd name="connsiteX5" fmla="*/ 440487 w 607639"/>
                <a:gd name="connsiteY5" fmla="*/ 273035 h 576378"/>
                <a:gd name="connsiteX6" fmla="*/ 341780 w 607639"/>
                <a:gd name="connsiteY6" fmla="*/ 371602 h 576378"/>
                <a:gd name="connsiteX7" fmla="*/ 440487 w 607639"/>
                <a:gd name="connsiteY7" fmla="*/ 470168 h 576378"/>
                <a:gd name="connsiteX8" fmla="*/ 493712 w 607639"/>
                <a:gd name="connsiteY8" fmla="*/ 454614 h 576378"/>
                <a:gd name="connsiteX9" fmla="*/ 493712 w 607639"/>
                <a:gd name="connsiteY9" fmla="*/ 470168 h 576378"/>
                <a:gd name="connsiteX10" fmla="*/ 539283 w 607639"/>
                <a:gd name="connsiteY10" fmla="*/ 470168 h 576378"/>
                <a:gd name="connsiteX11" fmla="*/ 539283 w 607639"/>
                <a:gd name="connsiteY11" fmla="*/ 273035 h 576378"/>
                <a:gd name="connsiteX12" fmla="*/ 493712 w 607639"/>
                <a:gd name="connsiteY12" fmla="*/ 273035 h 576378"/>
                <a:gd name="connsiteX13" fmla="*/ 493712 w 607639"/>
                <a:gd name="connsiteY13" fmla="*/ 288589 h 576378"/>
                <a:gd name="connsiteX14" fmla="*/ 440487 w 607639"/>
                <a:gd name="connsiteY14" fmla="*/ 273035 h 576378"/>
                <a:gd name="connsiteX15" fmla="*/ 204798 w 607639"/>
                <a:gd name="connsiteY15" fmla="*/ 252836 h 576378"/>
                <a:gd name="connsiteX16" fmla="*/ 237735 w 607639"/>
                <a:gd name="connsiteY16" fmla="*/ 326083 h 576378"/>
                <a:gd name="connsiteX17" fmla="*/ 172039 w 607639"/>
                <a:gd name="connsiteY17" fmla="*/ 326083 h 576378"/>
                <a:gd name="connsiteX18" fmla="*/ 204712 w 607639"/>
                <a:gd name="connsiteY18" fmla="*/ 141406 h 576378"/>
                <a:gd name="connsiteX19" fmla="*/ 57764 w 607639"/>
                <a:gd name="connsiteY19" fmla="*/ 470168 h 576378"/>
                <a:gd name="connsiteX20" fmla="*/ 107696 w 607639"/>
                <a:gd name="connsiteY20" fmla="*/ 470168 h 576378"/>
                <a:gd name="connsiteX21" fmla="*/ 151754 w 607639"/>
                <a:gd name="connsiteY21" fmla="*/ 371602 h 576378"/>
                <a:gd name="connsiteX22" fmla="*/ 258115 w 607639"/>
                <a:gd name="connsiteY22" fmla="*/ 371602 h 576378"/>
                <a:gd name="connsiteX23" fmla="*/ 302440 w 607639"/>
                <a:gd name="connsiteY23" fmla="*/ 470168 h 576378"/>
                <a:gd name="connsiteX24" fmla="*/ 352372 w 607639"/>
                <a:gd name="connsiteY24" fmla="*/ 470168 h 576378"/>
                <a:gd name="connsiteX25" fmla="*/ 0 w 607639"/>
                <a:gd name="connsiteY25" fmla="*/ 0 h 576378"/>
                <a:gd name="connsiteX26" fmla="*/ 182283 w 607639"/>
                <a:gd name="connsiteY26" fmla="*/ 0 h 576378"/>
                <a:gd name="connsiteX27" fmla="*/ 243074 w 607639"/>
                <a:gd name="connsiteY27" fmla="*/ 60615 h 576378"/>
                <a:gd name="connsiteX28" fmla="*/ 607639 w 607639"/>
                <a:gd name="connsiteY28" fmla="*/ 60615 h 576378"/>
                <a:gd name="connsiteX29" fmla="*/ 607639 w 607639"/>
                <a:gd name="connsiteY29" fmla="*/ 530872 h 576378"/>
                <a:gd name="connsiteX30" fmla="*/ 562068 w 607639"/>
                <a:gd name="connsiteY30" fmla="*/ 576378 h 576378"/>
                <a:gd name="connsiteX31" fmla="*/ 45571 w 607639"/>
                <a:gd name="connsiteY31" fmla="*/ 576378 h 576378"/>
                <a:gd name="connsiteX32" fmla="*/ 0 w 607639"/>
                <a:gd name="connsiteY32" fmla="*/ 530872 h 57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7639" h="576378">
                  <a:moveTo>
                    <a:pt x="440505" y="318532"/>
                  </a:moveTo>
                  <a:cubicBezTo>
                    <a:pt x="469871" y="318532"/>
                    <a:pt x="493676" y="342290"/>
                    <a:pt x="493676" y="371597"/>
                  </a:cubicBezTo>
                  <a:cubicBezTo>
                    <a:pt x="493676" y="400904"/>
                    <a:pt x="469871" y="424662"/>
                    <a:pt x="440505" y="424662"/>
                  </a:cubicBezTo>
                  <a:cubicBezTo>
                    <a:pt x="411139" y="424662"/>
                    <a:pt x="387334" y="400904"/>
                    <a:pt x="387334" y="371597"/>
                  </a:cubicBezTo>
                  <a:cubicBezTo>
                    <a:pt x="387334" y="342290"/>
                    <a:pt x="411139" y="318532"/>
                    <a:pt x="440505" y="318532"/>
                  </a:cubicBezTo>
                  <a:close/>
                  <a:moveTo>
                    <a:pt x="440487" y="273035"/>
                  </a:moveTo>
                  <a:cubicBezTo>
                    <a:pt x="386105" y="273035"/>
                    <a:pt x="341780" y="317208"/>
                    <a:pt x="341780" y="371602"/>
                  </a:cubicBezTo>
                  <a:cubicBezTo>
                    <a:pt x="341780" y="425996"/>
                    <a:pt x="386105" y="470168"/>
                    <a:pt x="440487" y="470168"/>
                  </a:cubicBezTo>
                  <a:cubicBezTo>
                    <a:pt x="460068" y="470168"/>
                    <a:pt x="478314" y="464480"/>
                    <a:pt x="493712" y="454614"/>
                  </a:cubicBezTo>
                  <a:lnTo>
                    <a:pt x="493712" y="470168"/>
                  </a:lnTo>
                  <a:lnTo>
                    <a:pt x="539283" y="470168"/>
                  </a:lnTo>
                  <a:lnTo>
                    <a:pt x="539283" y="273035"/>
                  </a:lnTo>
                  <a:lnTo>
                    <a:pt x="493712" y="273035"/>
                  </a:lnTo>
                  <a:lnTo>
                    <a:pt x="493712" y="288589"/>
                  </a:lnTo>
                  <a:cubicBezTo>
                    <a:pt x="478314" y="278724"/>
                    <a:pt x="460068" y="273035"/>
                    <a:pt x="440487" y="273035"/>
                  </a:cubicBezTo>
                  <a:close/>
                  <a:moveTo>
                    <a:pt x="204798" y="252836"/>
                  </a:moveTo>
                  <a:lnTo>
                    <a:pt x="237735" y="326083"/>
                  </a:lnTo>
                  <a:lnTo>
                    <a:pt x="172039" y="326083"/>
                  </a:lnTo>
                  <a:close/>
                  <a:moveTo>
                    <a:pt x="204712" y="141406"/>
                  </a:moveTo>
                  <a:lnTo>
                    <a:pt x="57764" y="470168"/>
                  </a:lnTo>
                  <a:lnTo>
                    <a:pt x="107696" y="470168"/>
                  </a:lnTo>
                  <a:lnTo>
                    <a:pt x="151754" y="371602"/>
                  </a:lnTo>
                  <a:lnTo>
                    <a:pt x="258115" y="371602"/>
                  </a:lnTo>
                  <a:lnTo>
                    <a:pt x="302440" y="470168"/>
                  </a:lnTo>
                  <a:lnTo>
                    <a:pt x="352372" y="470168"/>
                  </a:lnTo>
                  <a:close/>
                  <a:moveTo>
                    <a:pt x="0" y="0"/>
                  </a:moveTo>
                  <a:lnTo>
                    <a:pt x="182283" y="0"/>
                  </a:lnTo>
                  <a:lnTo>
                    <a:pt x="243074" y="60615"/>
                  </a:lnTo>
                  <a:lnTo>
                    <a:pt x="607639" y="60615"/>
                  </a:lnTo>
                  <a:lnTo>
                    <a:pt x="607639" y="530872"/>
                  </a:lnTo>
                  <a:cubicBezTo>
                    <a:pt x="607639" y="556025"/>
                    <a:pt x="587168" y="576378"/>
                    <a:pt x="562068" y="576378"/>
                  </a:cubicBezTo>
                  <a:lnTo>
                    <a:pt x="45571" y="576378"/>
                  </a:lnTo>
                  <a:cubicBezTo>
                    <a:pt x="20382" y="576378"/>
                    <a:pt x="0" y="556025"/>
                    <a:pt x="0" y="53087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</p:sp>
        <p:sp>
          <p:nvSpPr>
            <p:cNvPr id="87" name="矩形 86"/>
            <p:cNvSpPr/>
            <p:nvPr/>
          </p:nvSpPr>
          <p:spPr>
            <a:xfrm>
              <a:off x="1775193" y="3265713"/>
              <a:ext cx="540000" cy="3960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1753422" y="3159028"/>
              <a:ext cx="6351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chemeClr val="accent1"/>
                  </a:solidFill>
                </a:rPr>
                <a:t>Aa</a:t>
              </a:r>
              <a:endParaRPr lang="zh-TW" altLang="en-US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1" name="spreadsheet-ascending-order_31730"/>
          <p:cNvSpPr>
            <a:spLocks noChangeAspect="1"/>
          </p:cNvSpPr>
          <p:nvPr/>
        </p:nvSpPr>
        <p:spPr bwMode="auto">
          <a:xfrm>
            <a:off x="7143473" y="2311428"/>
            <a:ext cx="609685" cy="567611"/>
          </a:xfrm>
          <a:custGeom>
            <a:avLst/>
            <a:gdLst>
              <a:gd name="T0" fmla="*/ 3473 w 6459"/>
              <a:gd name="T1" fmla="*/ 4522 h 6022"/>
              <a:gd name="T2" fmla="*/ 2677 w 6459"/>
              <a:gd name="T3" fmla="*/ 3705 h 6022"/>
              <a:gd name="T4" fmla="*/ 4289 w 6459"/>
              <a:gd name="T5" fmla="*/ 4126 h 6022"/>
              <a:gd name="T6" fmla="*/ 4300 w 6459"/>
              <a:gd name="T7" fmla="*/ 1945 h 6022"/>
              <a:gd name="T8" fmla="*/ 5334 w 6459"/>
              <a:gd name="T9" fmla="*/ 1883 h 6022"/>
              <a:gd name="T10" fmla="*/ 5769 w 6459"/>
              <a:gd name="T11" fmla="*/ 2661 h 6022"/>
              <a:gd name="T12" fmla="*/ 5769 w 6459"/>
              <a:gd name="T13" fmla="*/ 2852 h 6022"/>
              <a:gd name="T14" fmla="*/ 5598 w 6459"/>
              <a:gd name="T15" fmla="*/ 3705 h 6022"/>
              <a:gd name="T16" fmla="*/ 5960 w 6459"/>
              <a:gd name="T17" fmla="*/ 3983 h 6022"/>
              <a:gd name="T18" fmla="*/ 223 w 6459"/>
              <a:gd name="T19" fmla="*/ 0 h 6022"/>
              <a:gd name="T20" fmla="*/ 95 w 6459"/>
              <a:gd name="T21" fmla="*/ 5283 h 6022"/>
              <a:gd name="T22" fmla="*/ 223 w 6459"/>
              <a:gd name="T23" fmla="*/ 5323 h 6022"/>
              <a:gd name="T24" fmla="*/ 2677 w 6459"/>
              <a:gd name="T25" fmla="*/ 5127 h 6022"/>
              <a:gd name="T26" fmla="*/ 5769 w 6459"/>
              <a:gd name="T27" fmla="*/ 222 h 6022"/>
              <a:gd name="T28" fmla="*/ 4300 w 6459"/>
              <a:gd name="T29" fmla="*/ 190 h 6022"/>
              <a:gd name="T30" fmla="*/ 5769 w 6459"/>
              <a:gd name="T31" fmla="*/ 1755 h 6022"/>
              <a:gd name="T32" fmla="*/ 2677 w 6459"/>
              <a:gd name="T33" fmla="*/ 190 h 6022"/>
              <a:gd name="T34" fmla="*/ 2677 w 6459"/>
              <a:gd name="T35" fmla="*/ 864 h 6022"/>
              <a:gd name="T36" fmla="*/ 4109 w 6459"/>
              <a:gd name="T37" fmla="*/ 1055 h 6022"/>
              <a:gd name="T38" fmla="*/ 2677 w 6459"/>
              <a:gd name="T39" fmla="*/ 1055 h 6022"/>
              <a:gd name="T40" fmla="*/ 4109 w 6459"/>
              <a:gd name="T41" fmla="*/ 2661 h 6022"/>
              <a:gd name="T42" fmla="*/ 2677 w 6459"/>
              <a:gd name="T43" fmla="*/ 2852 h 6022"/>
              <a:gd name="T44" fmla="*/ 2677 w 6459"/>
              <a:gd name="T45" fmla="*/ 3514 h 6022"/>
              <a:gd name="T46" fmla="*/ 206 w 6459"/>
              <a:gd name="T47" fmla="*/ 5127 h 6022"/>
              <a:gd name="T48" fmla="*/ 880 w 6459"/>
              <a:gd name="T49" fmla="*/ 4522 h 6022"/>
              <a:gd name="T50" fmla="*/ 191 w 6459"/>
              <a:gd name="T51" fmla="*/ 4331 h 6022"/>
              <a:gd name="T52" fmla="*/ 880 w 6459"/>
              <a:gd name="T53" fmla="*/ 4331 h 6022"/>
              <a:gd name="T54" fmla="*/ 191 w 6459"/>
              <a:gd name="T55" fmla="*/ 2852 h 6022"/>
              <a:gd name="T56" fmla="*/ 880 w 6459"/>
              <a:gd name="T57" fmla="*/ 2661 h 6022"/>
              <a:gd name="T58" fmla="*/ 880 w 6459"/>
              <a:gd name="T59" fmla="*/ 1946 h 6022"/>
              <a:gd name="T60" fmla="*/ 191 w 6459"/>
              <a:gd name="T61" fmla="*/ 1755 h 6022"/>
              <a:gd name="T62" fmla="*/ 880 w 6459"/>
              <a:gd name="T63" fmla="*/ 1755 h 6022"/>
              <a:gd name="T64" fmla="*/ 1071 w 6459"/>
              <a:gd name="T65" fmla="*/ 4522 h 6022"/>
              <a:gd name="T66" fmla="*/ 2487 w 6459"/>
              <a:gd name="T67" fmla="*/ 4331 h 6022"/>
              <a:gd name="T68" fmla="*/ 2487 w 6459"/>
              <a:gd name="T69" fmla="*/ 3705 h 6022"/>
              <a:gd name="T70" fmla="*/ 1071 w 6459"/>
              <a:gd name="T71" fmla="*/ 3514 h 6022"/>
              <a:gd name="T72" fmla="*/ 2487 w 6459"/>
              <a:gd name="T73" fmla="*/ 3514 h 6022"/>
              <a:gd name="T74" fmla="*/ 1071 w 6459"/>
              <a:gd name="T75" fmla="*/ 1946 h 6022"/>
              <a:gd name="T76" fmla="*/ 2487 w 6459"/>
              <a:gd name="T77" fmla="*/ 1755 h 6022"/>
              <a:gd name="T78" fmla="*/ 2487 w 6459"/>
              <a:gd name="T79" fmla="*/ 1055 h 6022"/>
              <a:gd name="T80" fmla="*/ 1071 w 6459"/>
              <a:gd name="T81" fmla="*/ 864 h 6022"/>
              <a:gd name="T82" fmla="*/ 2487 w 6459"/>
              <a:gd name="T83" fmla="*/ 864 h 6022"/>
              <a:gd name="T84" fmla="*/ 4906 w 6459"/>
              <a:gd name="T85" fmla="*/ 6022 h 6022"/>
              <a:gd name="T86" fmla="*/ 3359 w 6459"/>
              <a:gd name="T87" fmla="*/ 4033 h 6022"/>
              <a:gd name="T88" fmla="*/ 4438 w 6459"/>
              <a:gd name="T89" fmla="*/ 4345 h 6022"/>
              <a:gd name="T90" fmla="*/ 5296 w 6459"/>
              <a:gd name="T91" fmla="*/ 2014 h 6022"/>
              <a:gd name="T92" fmla="*/ 6347 w 6459"/>
              <a:gd name="T93" fmla="*/ 3960 h 6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59" h="6022">
                <a:moveTo>
                  <a:pt x="2677" y="5127"/>
                </a:moveTo>
                <a:lnTo>
                  <a:pt x="2677" y="4522"/>
                </a:lnTo>
                <a:lnTo>
                  <a:pt x="3473" y="4522"/>
                </a:lnTo>
                <a:lnTo>
                  <a:pt x="3327" y="4331"/>
                </a:lnTo>
                <a:lnTo>
                  <a:pt x="2677" y="4331"/>
                </a:lnTo>
                <a:lnTo>
                  <a:pt x="2677" y="3705"/>
                </a:lnTo>
                <a:lnTo>
                  <a:pt x="4109" y="3705"/>
                </a:lnTo>
                <a:lnTo>
                  <a:pt x="4109" y="4055"/>
                </a:lnTo>
                <a:lnTo>
                  <a:pt x="4289" y="4126"/>
                </a:lnTo>
                <a:lnTo>
                  <a:pt x="4289" y="2148"/>
                </a:lnTo>
                <a:cubicBezTo>
                  <a:pt x="4289" y="2123"/>
                  <a:pt x="4294" y="2099"/>
                  <a:pt x="4300" y="2076"/>
                </a:cubicBezTo>
                <a:lnTo>
                  <a:pt x="4300" y="1945"/>
                </a:lnTo>
                <a:lnTo>
                  <a:pt x="4385" y="1945"/>
                </a:lnTo>
                <a:cubicBezTo>
                  <a:pt x="4431" y="1907"/>
                  <a:pt x="4489" y="1883"/>
                  <a:pt x="4554" y="1883"/>
                </a:cubicBezTo>
                <a:lnTo>
                  <a:pt x="5334" y="1883"/>
                </a:lnTo>
                <a:cubicBezTo>
                  <a:pt x="5398" y="1883"/>
                  <a:pt x="5456" y="1907"/>
                  <a:pt x="5502" y="1945"/>
                </a:cubicBezTo>
                <a:lnTo>
                  <a:pt x="5769" y="1945"/>
                </a:lnTo>
                <a:lnTo>
                  <a:pt x="5769" y="2661"/>
                </a:lnTo>
                <a:lnTo>
                  <a:pt x="5598" y="2661"/>
                </a:lnTo>
                <a:lnTo>
                  <a:pt x="5598" y="2852"/>
                </a:lnTo>
                <a:lnTo>
                  <a:pt x="5769" y="2852"/>
                </a:lnTo>
                <a:lnTo>
                  <a:pt x="5769" y="3514"/>
                </a:lnTo>
                <a:lnTo>
                  <a:pt x="5598" y="3514"/>
                </a:lnTo>
                <a:lnTo>
                  <a:pt x="5598" y="3705"/>
                </a:lnTo>
                <a:lnTo>
                  <a:pt x="5769" y="3705"/>
                </a:lnTo>
                <a:lnTo>
                  <a:pt x="5769" y="4059"/>
                </a:lnTo>
                <a:lnTo>
                  <a:pt x="5960" y="3983"/>
                </a:lnTo>
                <a:lnTo>
                  <a:pt x="5960" y="222"/>
                </a:lnTo>
                <a:cubicBezTo>
                  <a:pt x="5960" y="100"/>
                  <a:pt x="5860" y="0"/>
                  <a:pt x="5737" y="0"/>
                </a:cubicBezTo>
                <a:lnTo>
                  <a:pt x="223" y="0"/>
                </a:lnTo>
                <a:cubicBezTo>
                  <a:pt x="100" y="0"/>
                  <a:pt x="0" y="100"/>
                  <a:pt x="0" y="222"/>
                </a:cubicBezTo>
                <a:lnTo>
                  <a:pt x="0" y="5100"/>
                </a:lnTo>
                <a:cubicBezTo>
                  <a:pt x="0" y="5176"/>
                  <a:pt x="38" y="5242"/>
                  <a:pt x="95" y="5283"/>
                </a:cubicBezTo>
                <a:lnTo>
                  <a:pt x="95" y="5318"/>
                </a:lnTo>
                <a:lnTo>
                  <a:pt x="175" y="5318"/>
                </a:lnTo>
                <a:cubicBezTo>
                  <a:pt x="191" y="5321"/>
                  <a:pt x="206" y="5323"/>
                  <a:pt x="223" y="5323"/>
                </a:cubicBezTo>
                <a:lnTo>
                  <a:pt x="4089" y="5323"/>
                </a:lnTo>
                <a:lnTo>
                  <a:pt x="3938" y="5127"/>
                </a:lnTo>
                <a:lnTo>
                  <a:pt x="2677" y="5127"/>
                </a:lnTo>
                <a:close/>
                <a:moveTo>
                  <a:pt x="4300" y="190"/>
                </a:moveTo>
                <a:lnTo>
                  <a:pt x="5737" y="190"/>
                </a:lnTo>
                <a:cubicBezTo>
                  <a:pt x="5754" y="190"/>
                  <a:pt x="5769" y="205"/>
                  <a:pt x="5769" y="222"/>
                </a:cubicBezTo>
                <a:lnTo>
                  <a:pt x="5769" y="864"/>
                </a:lnTo>
                <a:lnTo>
                  <a:pt x="4300" y="864"/>
                </a:lnTo>
                <a:lnTo>
                  <a:pt x="4300" y="190"/>
                </a:lnTo>
                <a:close/>
                <a:moveTo>
                  <a:pt x="4300" y="1055"/>
                </a:moveTo>
                <a:lnTo>
                  <a:pt x="5769" y="1055"/>
                </a:lnTo>
                <a:lnTo>
                  <a:pt x="5769" y="1755"/>
                </a:lnTo>
                <a:lnTo>
                  <a:pt x="4300" y="1755"/>
                </a:lnTo>
                <a:lnTo>
                  <a:pt x="4300" y="1055"/>
                </a:lnTo>
                <a:close/>
                <a:moveTo>
                  <a:pt x="2677" y="190"/>
                </a:moveTo>
                <a:lnTo>
                  <a:pt x="4109" y="190"/>
                </a:lnTo>
                <a:lnTo>
                  <a:pt x="4109" y="864"/>
                </a:lnTo>
                <a:lnTo>
                  <a:pt x="2677" y="864"/>
                </a:lnTo>
                <a:lnTo>
                  <a:pt x="2677" y="190"/>
                </a:lnTo>
                <a:close/>
                <a:moveTo>
                  <a:pt x="2677" y="1055"/>
                </a:moveTo>
                <a:lnTo>
                  <a:pt x="4109" y="1055"/>
                </a:lnTo>
                <a:lnTo>
                  <a:pt x="4109" y="1755"/>
                </a:lnTo>
                <a:lnTo>
                  <a:pt x="2677" y="1755"/>
                </a:lnTo>
                <a:lnTo>
                  <a:pt x="2677" y="1055"/>
                </a:lnTo>
                <a:close/>
                <a:moveTo>
                  <a:pt x="2677" y="1946"/>
                </a:moveTo>
                <a:lnTo>
                  <a:pt x="4109" y="1946"/>
                </a:lnTo>
                <a:lnTo>
                  <a:pt x="4109" y="2661"/>
                </a:lnTo>
                <a:lnTo>
                  <a:pt x="2677" y="2661"/>
                </a:lnTo>
                <a:lnTo>
                  <a:pt x="2677" y="1946"/>
                </a:lnTo>
                <a:close/>
                <a:moveTo>
                  <a:pt x="2677" y="2852"/>
                </a:moveTo>
                <a:lnTo>
                  <a:pt x="4109" y="2852"/>
                </a:lnTo>
                <a:lnTo>
                  <a:pt x="4109" y="3514"/>
                </a:lnTo>
                <a:lnTo>
                  <a:pt x="2677" y="3514"/>
                </a:lnTo>
                <a:lnTo>
                  <a:pt x="2677" y="2852"/>
                </a:lnTo>
                <a:close/>
                <a:moveTo>
                  <a:pt x="880" y="5127"/>
                </a:moveTo>
                <a:lnTo>
                  <a:pt x="206" y="5127"/>
                </a:lnTo>
                <a:cubicBezTo>
                  <a:pt x="197" y="5121"/>
                  <a:pt x="191" y="5112"/>
                  <a:pt x="191" y="5100"/>
                </a:cubicBezTo>
                <a:lnTo>
                  <a:pt x="191" y="4522"/>
                </a:lnTo>
                <a:lnTo>
                  <a:pt x="880" y="4522"/>
                </a:lnTo>
                <a:lnTo>
                  <a:pt x="880" y="5127"/>
                </a:lnTo>
                <a:close/>
                <a:moveTo>
                  <a:pt x="880" y="4331"/>
                </a:moveTo>
                <a:lnTo>
                  <a:pt x="191" y="4331"/>
                </a:lnTo>
                <a:lnTo>
                  <a:pt x="191" y="3705"/>
                </a:lnTo>
                <a:lnTo>
                  <a:pt x="880" y="3705"/>
                </a:lnTo>
                <a:lnTo>
                  <a:pt x="880" y="4331"/>
                </a:lnTo>
                <a:close/>
                <a:moveTo>
                  <a:pt x="880" y="3514"/>
                </a:moveTo>
                <a:lnTo>
                  <a:pt x="191" y="3514"/>
                </a:lnTo>
                <a:lnTo>
                  <a:pt x="191" y="2852"/>
                </a:lnTo>
                <a:lnTo>
                  <a:pt x="880" y="2852"/>
                </a:lnTo>
                <a:lnTo>
                  <a:pt x="880" y="3514"/>
                </a:lnTo>
                <a:close/>
                <a:moveTo>
                  <a:pt x="880" y="2661"/>
                </a:moveTo>
                <a:lnTo>
                  <a:pt x="191" y="2661"/>
                </a:lnTo>
                <a:lnTo>
                  <a:pt x="191" y="1946"/>
                </a:lnTo>
                <a:lnTo>
                  <a:pt x="880" y="1946"/>
                </a:lnTo>
                <a:lnTo>
                  <a:pt x="880" y="2661"/>
                </a:lnTo>
                <a:close/>
                <a:moveTo>
                  <a:pt x="880" y="1755"/>
                </a:moveTo>
                <a:lnTo>
                  <a:pt x="191" y="1755"/>
                </a:lnTo>
                <a:lnTo>
                  <a:pt x="191" y="1055"/>
                </a:lnTo>
                <a:lnTo>
                  <a:pt x="880" y="1055"/>
                </a:lnTo>
                <a:lnTo>
                  <a:pt x="880" y="1755"/>
                </a:lnTo>
                <a:close/>
                <a:moveTo>
                  <a:pt x="2487" y="5127"/>
                </a:moveTo>
                <a:lnTo>
                  <a:pt x="1071" y="5127"/>
                </a:lnTo>
                <a:lnTo>
                  <a:pt x="1071" y="4522"/>
                </a:lnTo>
                <a:lnTo>
                  <a:pt x="2487" y="4522"/>
                </a:lnTo>
                <a:lnTo>
                  <a:pt x="2487" y="5127"/>
                </a:lnTo>
                <a:close/>
                <a:moveTo>
                  <a:pt x="2487" y="4331"/>
                </a:moveTo>
                <a:lnTo>
                  <a:pt x="1071" y="4331"/>
                </a:lnTo>
                <a:lnTo>
                  <a:pt x="1071" y="3705"/>
                </a:lnTo>
                <a:lnTo>
                  <a:pt x="2487" y="3705"/>
                </a:lnTo>
                <a:lnTo>
                  <a:pt x="2487" y="4331"/>
                </a:lnTo>
                <a:close/>
                <a:moveTo>
                  <a:pt x="2487" y="3514"/>
                </a:moveTo>
                <a:lnTo>
                  <a:pt x="1071" y="3514"/>
                </a:lnTo>
                <a:lnTo>
                  <a:pt x="1071" y="2852"/>
                </a:lnTo>
                <a:lnTo>
                  <a:pt x="2487" y="2852"/>
                </a:lnTo>
                <a:lnTo>
                  <a:pt x="2487" y="3514"/>
                </a:lnTo>
                <a:close/>
                <a:moveTo>
                  <a:pt x="2487" y="2661"/>
                </a:moveTo>
                <a:lnTo>
                  <a:pt x="1071" y="2661"/>
                </a:lnTo>
                <a:lnTo>
                  <a:pt x="1071" y="1946"/>
                </a:lnTo>
                <a:lnTo>
                  <a:pt x="2487" y="1946"/>
                </a:lnTo>
                <a:lnTo>
                  <a:pt x="2487" y="2661"/>
                </a:lnTo>
                <a:close/>
                <a:moveTo>
                  <a:pt x="2487" y="1755"/>
                </a:moveTo>
                <a:lnTo>
                  <a:pt x="1071" y="1755"/>
                </a:lnTo>
                <a:lnTo>
                  <a:pt x="1071" y="1055"/>
                </a:lnTo>
                <a:lnTo>
                  <a:pt x="2487" y="1055"/>
                </a:lnTo>
                <a:lnTo>
                  <a:pt x="2487" y="1755"/>
                </a:lnTo>
                <a:close/>
                <a:moveTo>
                  <a:pt x="2487" y="864"/>
                </a:moveTo>
                <a:lnTo>
                  <a:pt x="1071" y="864"/>
                </a:lnTo>
                <a:lnTo>
                  <a:pt x="1071" y="190"/>
                </a:lnTo>
                <a:lnTo>
                  <a:pt x="2487" y="190"/>
                </a:lnTo>
                <a:lnTo>
                  <a:pt x="2487" y="864"/>
                </a:lnTo>
                <a:close/>
                <a:moveTo>
                  <a:pt x="6438" y="4080"/>
                </a:moveTo>
                <a:lnTo>
                  <a:pt x="4968" y="5992"/>
                </a:lnTo>
                <a:cubicBezTo>
                  <a:pt x="4953" y="6011"/>
                  <a:pt x="4930" y="6022"/>
                  <a:pt x="4906" y="6022"/>
                </a:cubicBezTo>
                <a:cubicBezTo>
                  <a:pt x="4882" y="6022"/>
                  <a:pt x="4859" y="6011"/>
                  <a:pt x="4844" y="5992"/>
                </a:cubicBezTo>
                <a:lnTo>
                  <a:pt x="3375" y="4080"/>
                </a:lnTo>
                <a:cubicBezTo>
                  <a:pt x="3364" y="4066"/>
                  <a:pt x="3359" y="4050"/>
                  <a:pt x="3359" y="4033"/>
                </a:cubicBezTo>
                <a:cubicBezTo>
                  <a:pt x="3359" y="4016"/>
                  <a:pt x="3364" y="4000"/>
                  <a:pt x="3374" y="3986"/>
                </a:cubicBezTo>
                <a:cubicBezTo>
                  <a:pt x="3395" y="3958"/>
                  <a:pt x="3433" y="3947"/>
                  <a:pt x="3465" y="3960"/>
                </a:cubicBezTo>
                <a:lnTo>
                  <a:pt x="4438" y="4345"/>
                </a:lnTo>
                <a:lnTo>
                  <a:pt x="4438" y="2092"/>
                </a:lnTo>
                <a:cubicBezTo>
                  <a:pt x="4438" y="2049"/>
                  <a:pt x="4473" y="2014"/>
                  <a:pt x="4516" y="2014"/>
                </a:cubicBezTo>
                <a:lnTo>
                  <a:pt x="5296" y="2014"/>
                </a:lnTo>
                <a:cubicBezTo>
                  <a:pt x="5339" y="2014"/>
                  <a:pt x="5374" y="2049"/>
                  <a:pt x="5374" y="2092"/>
                </a:cubicBezTo>
                <a:lnTo>
                  <a:pt x="5374" y="4345"/>
                </a:lnTo>
                <a:lnTo>
                  <a:pt x="6347" y="3960"/>
                </a:lnTo>
                <a:cubicBezTo>
                  <a:pt x="6380" y="3947"/>
                  <a:pt x="6417" y="3958"/>
                  <a:pt x="6438" y="3986"/>
                </a:cubicBezTo>
                <a:cubicBezTo>
                  <a:pt x="6459" y="4014"/>
                  <a:pt x="6459" y="4052"/>
                  <a:pt x="6438" y="40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4" name="presentation_156668"/>
          <p:cNvSpPr>
            <a:spLocks noChangeAspect="1"/>
          </p:cNvSpPr>
          <p:nvPr/>
        </p:nvSpPr>
        <p:spPr bwMode="auto">
          <a:xfrm>
            <a:off x="1826920" y="2290888"/>
            <a:ext cx="609685" cy="608691"/>
          </a:xfrm>
          <a:custGeom>
            <a:avLst/>
            <a:gdLst>
              <a:gd name="connsiteX0" fmla="*/ 221073 w 606580"/>
              <a:gd name="connsiteY0" fmla="*/ 484159 h 605592"/>
              <a:gd name="connsiteX1" fmla="*/ 209002 w 606580"/>
              <a:gd name="connsiteY1" fmla="*/ 517252 h 605592"/>
              <a:gd name="connsiteX2" fmla="*/ 397671 w 606580"/>
              <a:gd name="connsiteY2" fmla="*/ 517252 h 605592"/>
              <a:gd name="connsiteX3" fmla="*/ 385507 w 606580"/>
              <a:gd name="connsiteY3" fmla="*/ 484159 h 605592"/>
              <a:gd name="connsiteX4" fmla="*/ 274076 w 606580"/>
              <a:gd name="connsiteY4" fmla="*/ 329540 h 605592"/>
              <a:gd name="connsiteX5" fmla="*/ 451689 w 606580"/>
              <a:gd name="connsiteY5" fmla="*/ 329540 h 605592"/>
              <a:gd name="connsiteX6" fmla="*/ 451689 w 606580"/>
              <a:gd name="connsiteY6" fmla="*/ 367363 h 605592"/>
              <a:gd name="connsiteX7" fmla="*/ 274076 w 606580"/>
              <a:gd name="connsiteY7" fmla="*/ 367363 h 605592"/>
              <a:gd name="connsiteX8" fmla="*/ 189680 w 606580"/>
              <a:gd name="connsiteY8" fmla="*/ 313663 h 605592"/>
              <a:gd name="connsiteX9" fmla="*/ 224469 w 606580"/>
              <a:gd name="connsiteY9" fmla="*/ 348452 h 605592"/>
              <a:gd name="connsiteX10" fmla="*/ 189680 w 606580"/>
              <a:gd name="connsiteY10" fmla="*/ 383241 h 605592"/>
              <a:gd name="connsiteX11" fmla="*/ 154891 w 606580"/>
              <a:gd name="connsiteY11" fmla="*/ 348452 h 605592"/>
              <a:gd name="connsiteX12" fmla="*/ 189680 w 606580"/>
              <a:gd name="connsiteY12" fmla="*/ 313663 h 605592"/>
              <a:gd name="connsiteX13" fmla="*/ 274076 w 606580"/>
              <a:gd name="connsiteY13" fmla="*/ 240487 h 605592"/>
              <a:gd name="connsiteX14" fmla="*/ 451689 w 606580"/>
              <a:gd name="connsiteY14" fmla="*/ 240487 h 605592"/>
              <a:gd name="connsiteX15" fmla="*/ 451689 w 606580"/>
              <a:gd name="connsiteY15" fmla="*/ 278310 h 605592"/>
              <a:gd name="connsiteX16" fmla="*/ 274076 w 606580"/>
              <a:gd name="connsiteY16" fmla="*/ 278310 h 605592"/>
              <a:gd name="connsiteX17" fmla="*/ 189680 w 606580"/>
              <a:gd name="connsiteY17" fmla="*/ 224610 h 605592"/>
              <a:gd name="connsiteX18" fmla="*/ 224469 w 606580"/>
              <a:gd name="connsiteY18" fmla="*/ 259434 h 605592"/>
              <a:gd name="connsiteX19" fmla="*/ 189680 w 606580"/>
              <a:gd name="connsiteY19" fmla="*/ 294258 h 605592"/>
              <a:gd name="connsiteX20" fmla="*/ 154891 w 606580"/>
              <a:gd name="connsiteY20" fmla="*/ 259434 h 605592"/>
              <a:gd name="connsiteX21" fmla="*/ 189680 w 606580"/>
              <a:gd name="connsiteY21" fmla="*/ 224610 h 605592"/>
              <a:gd name="connsiteX22" fmla="*/ 274076 w 606580"/>
              <a:gd name="connsiteY22" fmla="*/ 151363 h 605592"/>
              <a:gd name="connsiteX23" fmla="*/ 451689 w 606580"/>
              <a:gd name="connsiteY23" fmla="*/ 151363 h 605592"/>
              <a:gd name="connsiteX24" fmla="*/ 451689 w 606580"/>
              <a:gd name="connsiteY24" fmla="*/ 189257 h 605592"/>
              <a:gd name="connsiteX25" fmla="*/ 274076 w 606580"/>
              <a:gd name="connsiteY25" fmla="*/ 189257 h 605592"/>
              <a:gd name="connsiteX26" fmla="*/ 189680 w 606580"/>
              <a:gd name="connsiteY26" fmla="*/ 135556 h 605592"/>
              <a:gd name="connsiteX27" fmla="*/ 224469 w 606580"/>
              <a:gd name="connsiteY27" fmla="*/ 170345 h 605592"/>
              <a:gd name="connsiteX28" fmla="*/ 189680 w 606580"/>
              <a:gd name="connsiteY28" fmla="*/ 205134 h 605592"/>
              <a:gd name="connsiteX29" fmla="*/ 154891 w 606580"/>
              <a:gd name="connsiteY29" fmla="*/ 170345 h 605592"/>
              <a:gd name="connsiteX30" fmla="*/ 189680 w 606580"/>
              <a:gd name="connsiteY30" fmla="*/ 135556 h 605592"/>
              <a:gd name="connsiteX31" fmla="*/ 73443 w 606580"/>
              <a:gd name="connsiteY31" fmla="*/ 72582 h 605592"/>
              <a:gd name="connsiteX32" fmla="*/ 73443 w 606580"/>
              <a:gd name="connsiteY32" fmla="*/ 446338 h 605592"/>
              <a:gd name="connsiteX33" fmla="*/ 533137 w 606580"/>
              <a:gd name="connsiteY33" fmla="*/ 446338 h 605592"/>
              <a:gd name="connsiteX34" fmla="*/ 533137 w 606580"/>
              <a:gd name="connsiteY34" fmla="*/ 72582 h 605592"/>
              <a:gd name="connsiteX35" fmla="*/ 303336 w 606580"/>
              <a:gd name="connsiteY35" fmla="*/ 0 h 605592"/>
              <a:gd name="connsiteX36" fmla="*/ 343076 w 606580"/>
              <a:gd name="connsiteY36" fmla="*/ 34669 h 605592"/>
              <a:gd name="connsiteX37" fmla="*/ 606580 w 606580"/>
              <a:gd name="connsiteY37" fmla="*/ 34669 h 605592"/>
              <a:gd name="connsiteX38" fmla="*/ 606580 w 606580"/>
              <a:gd name="connsiteY38" fmla="*/ 72582 h 605592"/>
              <a:gd name="connsiteX39" fmla="*/ 571112 w 606580"/>
              <a:gd name="connsiteY39" fmla="*/ 72582 h 605592"/>
              <a:gd name="connsiteX40" fmla="*/ 571112 w 606580"/>
              <a:gd name="connsiteY40" fmla="*/ 446338 h 605592"/>
              <a:gd name="connsiteX41" fmla="*/ 606580 w 606580"/>
              <a:gd name="connsiteY41" fmla="*/ 446338 h 605592"/>
              <a:gd name="connsiteX42" fmla="*/ 606580 w 606580"/>
              <a:gd name="connsiteY42" fmla="*/ 484159 h 605592"/>
              <a:gd name="connsiteX43" fmla="*/ 423483 w 606580"/>
              <a:gd name="connsiteY43" fmla="*/ 484159 h 605592"/>
              <a:gd name="connsiteX44" fmla="*/ 467864 w 606580"/>
              <a:gd name="connsiteY44" fmla="*/ 605592 h 605592"/>
              <a:gd name="connsiteX45" fmla="*/ 429889 w 606580"/>
              <a:gd name="connsiteY45" fmla="*/ 605592 h 605592"/>
              <a:gd name="connsiteX46" fmla="*/ 411505 w 606580"/>
              <a:gd name="connsiteY46" fmla="*/ 555165 h 605592"/>
              <a:gd name="connsiteX47" fmla="*/ 195168 w 606580"/>
              <a:gd name="connsiteY47" fmla="*/ 555165 h 605592"/>
              <a:gd name="connsiteX48" fmla="*/ 176691 w 606580"/>
              <a:gd name="connsiteY48" fmla="*/ 605592 h 605592"/>
              <a:gd name="connsiteX49" fmla="*/ 138716 w 606580"/>
              <a:gd name="connsiteY49" fmla="*/ 605592 h 605592"/>
              <a:gd name="connsiteX50" fmla="*/ 183190 w 606580"/>
              <a:gd name="connsiteY50" fmla="*/ 484159 h 605592"/>
              <a:gd name="connsiteX51" fmla="*/ 0 w 606580"/>
              <a:gd name="connsiteY51" fmla="*/ 484159 h 605592"/>
              <a:gd name="connsiteX52" fmla="*/ 0 w 606580"/>
              <a:gd name="connsiteY52" fmla="*/ 446338 h 605592"/>
              <a:gd name="connsiteX53" fmla="*/ 35561 w 606580"/>
              <a:gd name="connsiteY53" fmla="*/ 446338 h 605592"/>
              <a:gd name="connsiteX54" fmla="*/ 35561 w 606580"/>
              <a:gd name="connsiteY54" fmla="*/ 72582 h 605592"/>
              <a:gd name="connsiteX55" fmla="*/ 0 w 606580"/>
              <a:gd name="connsiteY55" fmla="*/ 72582 h 605592"/>
              <a:gd name="connsiteX56" fmla="*/ 0 w 606580"/>
              <a:gd name="connsiteY56" fmla="*/ 34669 h 605592"/>
              <a:gd name="connsiteX57" fmla="*/ 263597 w 606580"/>
              <a:gd name="connsiteY57" fmla="*/ 34669 h 605592"/>
              <a:gd name="connsiteX58" fmla="*/ 303336 w 606580"/>
              <a:gd name="connsiteY58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06580" h="605592">
                <a:moveTo>
                  <a:pt x="221073" y="484159"/>
                </a:moveTo>
                <a:lnTo>
                  <a:pt x="209002" y="517252"/>
                </a:lnTo>
                <a:lnTo>
                  <a:pt x="397671" y="517252"/>
                </a:lnTo>
                <a:lnTo>
                  <a:pt x="385507" y="484159"/>
                </a:lnTo>
                <a:close/>
                <a:moveTo>
                  <a:pt x="274076" y="329540"/>
                </a:moveTo>
                <a:lnTo>
                  <a:pt x="451689" y="329540"/>
                </a:lnTo>
                <a:lnTo>
                  <a:pt x="451689" y="367363"/>
                </a:lnTo>
                <a:lnTo>
                  <a:pt x="274076" y="367363"/>
                </a:lnTo>
                <a:close/>
                <a:moveTo>
                  <a:pt x="189680" y="313663"/>
                </a:moveTo>
                <a:cubicBezTo>
                  <a:pt x="208893" y="313663"/>
                  <a:pt x="224469" y="329239"/>
                  <a:pt x="224469" y="348452"/>
                </a:cubicBezTo>
                <a:cubicBezTo>
                  <a:pt x="224469" y="367665"/>
                  <a:pt x="208893" y="383241"/>
                  <a:pt x="189680" y="383241"/>
                </a:cubicBezTo>
                <a:cubicBezTo>
                  <a:pt x="170467" y="383241"/>
                  <a:pt x="154891" y="367665"/>
                  <a:pt x="154891" y="348452"/>
                </a:cubicBezTo>
                <a:cubicBezTo>
                  <a:pt x="154891" y="329239"/>
                  <a:pt x="170467" y="313663"/>
                  <a:pt x="189680" y="313663"/>
                </a:cubicBezTo>
                <a:close/>
                <a:moveTo>
                  <a:pt x="274076" y="240487"/>
                </a:moveTo>
                <a:lnTo>
                  <a:pt x="451689" y="240487"/>
                </a:lnTo>
                <a:lnTo>
                  <a:pt x="451689" y="278310"/>
                </a:lnTo>
                <a:lnTo>
                  <a:pt x="274076" y="278310"/>
                </a:lnTo>
                <a:close/>
                <a:moveTo>
                  <a:pt x="189680" y="224610"/>
                </a:moveTo>
                <a:cubicBezTo>
                  <a:pt x="208893" y="224610"/>
                  <a:pt x="224469" y="240201"/>
                  <a:pt x="224469" y="259434"/>
                </a:cubicBezTo>
                <a:cubicBezTo>
                  <a:pt x="224469" y="278667"/>
                  <a:pt x="208893" y="294258"/>
                  <a:pt x="189680" y="294258"/>
                </a:cubicBezTo>
                <a:cubicBezTo>
                  <a:pt x="170467" y="294258"/>
                  <a:pt x="154891" y="278667"/>
                  <a:pt x="154891" y="259434"/>
                </a:cubicBezTo>
                <a:cubicBezTo>
                  <a:pt x="154891" y="240201"/>
                  <a:pt x="170467" y="224610"/>
                  <a:pt x="189680" y="224610"/>
                </a:cubicBezTo>
                <a:close/>
                <a:moveTo>
                  <a:pt x="274076" y="151363"/>
                </a:moveTo>
                <a:lnTo>
                  <a:pt x="451689" y="151363"/>
                </a:lnTo>
                <a:lnTo>
                  <a:pt x="451689" y="189257"/>
                </a:lnTo>
                <a:lnTo>
                  <a:pt x="274076" y="189257"/>
                </a:lnTo>
                <a:close/>
                <a:moveTo>
                  <a:pt x="189680" y="135556"/>
                </a:moveTo>
                <a:cubicBezTo>
                  <a:pt x="208893" y="135556"/>
                  <a:pt x="224469" y="151132"/>
                  <a:pt x="224469" y="170345"/>
                </a:cubicBezTo>
                <a:cubicBezTo>
                  <a:pt x="224469" y="189558"/>
                  <a:pt x="208893" y="205134"/>
                  <a:pt x="189680" y="205134"/>
                </a:cubicBezTo>
                <a:cubicBezTo>
                  <a:pt x="170467" y="205134"/>
                  <a:pt x="154891" y="189558"/>
                  <a:pt x="154891" y="170345"/>
                </a:cubicBezTo>
                <a:cubicBezTo>
                  <a:pt x="154891" y="151132"/>
                  <a:pt x="170467" y="135556"/>
                  <a:pt x="189680" y="135556"/>
                </a:cubicBezTo>
                <a:close/>
                <a:moveTo>
                  <a:pt x="73443" y="72582"/>
                </a:moveTo>
                <a:lnTo>
                  <a:pt x="73443" y="446338"/>
                </a:lnTo>
                <a:lnTo>
                  <a:pt x="533137" y="446338"/>
                </a:lnTo>
                <a:lnTo>
                  <a:pt x="533137" y="72582"/>
                </a:lnTo>
                <a:close/>
                <a:moveTo>
                  <a:pt x="303336" y="0"/>
                </a:moveTo>
                <a:cubicBezTo>
                  <a:pt x="323577" y="0"/>
                  <a:pt x="340290" y="15202"/>
                  <a:pt x="343076" y="34669"/>
                </a:cubicBezTo>
                <a:lnTo>
                  <a:pt x="606580" y="34669"/>
                </a:lnTo>
                <a:lnTo>
                  <a:pt x="606580" y="72582"/>
                </a:lnTo>
                <a:lnTo>
                  <a:pt x="571112" y="72582"/>
                </a:lnTo>
                <a:lnTo>
                  <a:pt x="571112" y="446338"/>
                </a:lnTo>
                <a:lnTo>
                  <a:pt x="606580" y="446338"/>
                </a:lnTo>
                <a:lnTo>
                  <a:pt x="606580" y="484159"/>
                </a:lnTo>
                <a:lnTo>
                  <a:pt x="423483" y="484159"/>
                </a:lnTo>
                <a:lnTo>
                  <a:pt x="467864" y="605592"/>
                </a:lnTo>
                <a:lnTo>
                  <a:pt x="429889" y="605592"/>
                </a:lnTo>
                <a:lnTo>
                  <a:pt x="411505" y="555165"/>
                </a:lnTo>
                <a:lnTo>
                  <a:pt x="195168" y="555165"/>
                </a:lnTo>
                <a:lnTo>
                  <a:pt x="176691" y="605592"/>
                </a:lnTo>
                <a:lnTo>
                  <a:pt x="138716" y="605592"/>
                </a:lnTo>
                <a:lnTo>
                  <a:pt x="183190" y="484159"/>
                </a:lnTo>
                <a:lnTo>
                  <a:pt x="0" y="484159"/>
                </a:lnTo>
                <a:lnTo>
                  <a:pt x="0" y="446338"/>
                </a:lnTo>
                <a:lnTo>
                  <a:pt x="35561" y="446338"/>
                </a:lnTo>
                <a:lnTo>
                  <a:pt x="35561" y="72582"/>
                </a:lnTo>
                <a:lnTo>
                  <a:pt x="0" y="72582"/>
                </a:lnTo>
                <a:lnTo>
                  <a:pt x="0" y="34669"/>
                </a:lnTo>
                <a:lnTo>
                  <a:pt x="263597" y="34669"/>
                </a:lnTo>
                <a:cubicBezTo>
                  <a:pt x="266290" y="15202"/>
                  <a:pt x="283003" y="0"/>
                  <a:pt x="3033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5" name="文字方塊 94"/>
          <p:cNvSpPr txBox="1"/>
          <p:nvPr/>
        </p:nvSpPr>
        <p:spPr>
          <a:xfrm>
            <a:off x="1885541" y="3951701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/>
              <a:t>版</a:t>
            </a:r>
            <a:endParaRPr lang="en-US" altLang="zh-TW" sz="2400" b="1" dirty="0" smtClean="0"/>
          </a:p>
        </p:txBody>
      </p:sp>
      <p:sp>
        <p:nvSpPr>
          <p:cNvPr id="96" name="文字方塊 95"/>
          <p:cNvSpPr txBox="1"/>
          <p:nvPr/>
        </p:nvSpPr>
        <p:spPr>
          <a:xfrm>
            <a:off x="4532630" y="39517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/>
              <a:t>字</a:t>
            </a:r>
            <a:endParaRPr lang="zh-TW" altLang="en-US" sz="2400" b="1" dirty="0"/>
          </a:p>
        </p:txBody>
      </p:sp>
      <p:sp>
        <p:nvSpPr>
          <p:cNvPr id="97" name="文字方塊 96"/>
          <p:cNvSpPr txBox="1"/>
          <p:nvPr/>
        </p:nvSpPr>
        <p:spPr>
          <a:xfrm>
            <a:off x="7202093" y="39517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/>
              <a:t>表</a:t>
            </a:r>
            <a:endParaRPr lang="zh-TW" altLang="en-US" sz="2400" b="1" dirty="0"/>
          </a:p>
        </p:txBody>
      </p:sp>
      <p:sp>
        <p:nvSpPr>
          <p:cNvPr id="98" name="文字方塊 97"/>
          <p:cNvSpPr txBox="1"/>
          <p:nvPr/>
        </p:nvSpPr>
        <p:spPr>
          <a:xfrm>
            <a:off x="9826809" y="39517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/>
              <a:t>圖</a:t>
            </a:r>
            <a:endParaRPr lang="zh-TW" altLang="en-US" sz="2400" b="1" dirty="0"/>
          </a:p>
        </p:txBody>
      </p:sp>
      <p:sp>
        <p:nvSpPr>
          <p:cNvPr id="102" name="矩形 101"/>
          <p:cNvSpPr/>
          <p:nvPr/>
        </p:nvSpPr>
        <p:spPr>
          <a:xfrm>
            <a:off x="6550446" y="4435365"/>
            <a:ext cx="180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新細明體" pitchFamily="18" charset="-120"/>
              </a:rPr>
              <a:t>交互運用客戶資料進行行銷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新細明體" pitchFamily="18" charset="-120"/>
              </a:rPr>
              <a:t>(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新細明體" pitchFamily="18" charset="-120"/>
              </a:rPr>
              <a:t>如寄發商品簡介、電話行銷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新細明體" pitchFamily="18" charset="-120"/>
              </a:rPr>
              <a:t>)</a:t>
            </a:r>
          </a:p>
        </p:txBody>
      </p:sp>
      <p:sp>
        <p:nvSpPr>
          <p:cNvPr id="106" name="矩形 105"/>
          <p:cNvSpPr/>
          <p:nvPr/>
        </p:nvSpPr>
        <p:spPr>
          <a:xfrm>
            <a:off x="9081064" y="4435365"/>
            <a:ext cx="2016000" cy="20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新細明體" pitchFamily="18" charset="-120"/>
              </a:rPr>
              <a:t>於營業場所內跨業銷售金融商品</a:t>
            </a: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新細明體" pitchFamily="18" charset="-12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新細明體" pitchFamily="18" charset="-120"/>
              </a:rPr>
              <a:t>子公司人員走動式服務客戶（如外訪客戶或透過電話、手機、資料通訊等方式）時，推介他業商品</a:t>
            </a:r>
            <a:endParaRPr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新細明體" pitchFamily="18" charset="-120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3882695" y="4435365"/>
            <a:ext cx="18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新細明體" pitchFamily="18" charset="-120"/>
              </a:rPr>
              <a:t>子公司間共用人員、設備以從事行銷相關前置或後續工作（如設置共同不動產鑒價中心）</a:t>
            </a:r>
            <a:endParaRPr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新細明體" pitchFamily="18" charset="-12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1227080" y="4435365"/>
            <a:ext cx="18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just">
              <a:buClr>
                <a:schemeClr val="tx1"/>
              </a:buClr>
              <a:buSzPts val="1800"/>
              <a:tabLst/>
            </a:pP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新細明體" pitchFamily="18" charset="-120"/>
              </a:rPr>
              <a:t>其他跨業行銷或共用資源之行為</a:t>
            </a: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47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立體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76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311215" y="2915728"/>
            <a:ext cx="2536166" cy="806960"/>
          </a:xfrm>
          <a:prstGeom prst="rect">
            <a:avLst/>
          </a:prstGeom>
          <a:solidFill>
            <a:srgbClr val="FCFCF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+mn-ea"/>
              </a:rPr>
              <a:t>版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29796" y="2576421"/>
            <a:ext cx="2536166" cy="806960"/>
          </a:xfrm>
          <a:prstGeom prst="rect">
            <a:avLst/>
          </a:prstGeom>
          <a:solidFill>
            <a:srgbClr val="FCFCF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字</a:t>
            </a:r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48377" y="2237114"/>
            <a:ext cx="2536166" cy="806960"/>
          </a:xfrm>
          <a:prstGeom prst="rect">
            <a:avLst/>
          </a:prstGeom>
          <a:solidFill>
            <a:srgbClr val="FCFCF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圖</a:t>
            </a:r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66958" y="1897807"/>
            <a:ext cx="2536166" cy="806960"/>
          </a:xfrm>
          <a:prstGeom prst="rect">
            <a:avLst/>
          </a:prstGeom>
          <a:solidFill>
            <a:srgbClr val="FCFCF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表</a:t>
            </a:r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3318910" y="3386439"/>
            <a:ext cx="517585" cy="342000"/>
          </a:xfrm>
          <a:prstGeom prst="triangle">
            <a:avLst>
              <a:gd name="adj" fmla="val 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等腰三角形 9"/>
          <p:cNvSpPr/>
          <p:nvPr/>
        </p:nvSpPr>
        <p:spPr>
          <a:xfrm rot="10800000">
            <a:off x="5348377" y="3046800"/>
            <a:ext cx="517585" cy="342000"/>
          </a:xfrm>
          <a:prstGeom prst="triangle">
            <a:avLst>
              <a:gd name="adj" fmla="val 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等腰三角形 10"/>
          <p:cNvSpPr/>
          <p:nvPr/>
        </p:nvSpPr>
        <p:spPr>
          <a:xfrm rot="10800000">
            <a:off x="7366958" y="2707168"/>
            <a:ext cx="517585" cy="342000"/>
          </a:xfrm>
          <a:prstGeom prst="triangle">
            <a:avLst>
              <a:gd name="adj" fmla="val 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530526" y="3989043"/>
            <a:ext cx="180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新細明體" pitchFamily="18" charset="-120"/>
              </a:rPr>
              <a:t>交互運用客戶資料進行行銷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新細明體" pitchFamily="18" charset="-120"/>
              </a:rPr>
              <a:t>(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新細明體" pitchFamily="18" charset="-120"/>
              </a:rPr>
              <a:t>如寄發商品簡介、電話行銷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新細明體" pitchFamily="18" charset="-120"/>
              </a:rPr>
              <a:t>)</a:t>
            </a:r>
          </a:p>
        </p:txBody>
      </p:sp>
      <p:sp>
        <p:nvSpPr>
          <p:cNvPr id="13" name="矩形 12"/>
          <p:cNvSpPr/>
          <p:nvPr/>
        </p:nvSpPr>
        <p:spPr>
          <a:xfrm>
            <a:off x="7633265" y="3760439"/>
            <a:ext cx="2016000" cy="20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新細明體" pitchFamily="18" charset="-120"/>
              </a:rPr>
              <a:t>於營業場所內跨業銷售金融商品</a:t>
            </a: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新細明體" pitchFamily="18" charset="-12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新細明體" pitchFamily="18" charset="-120"/>
              </a:rPr>
              <a:t>子公司人員走動式服務客戶（如外訪客戶或透過電話、手機、資料通訊等方式）時，推介他業商品</a:t>
            </a:r>
            <a:endParaRPr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新細明體" pitchFamily="18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49560" y="4239421"/>
            <a:ext cx="18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新細明體" pitchFamily="18" charset="-120"/>
              </a:rPr>
              <a:t>子公司間共用人員、設備以從事行銷相關前置或後續工作（如設置共同不動產鑒價中心）</a:t>
            </a:r>
            <a:endParaRPr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新細明體" pitchFamily="18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68594" y="4522457"/>
            <a:ext cx="18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just">
              <a:buClr>
                <a:schemeClr val="tx1"/>
              </a:buClr>
              <a:buSzPts val="1800"/>
              <a:tabLst/>
            </a:pP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新細明體" pitchFamily="18" charset="-120"/>
              </a:rPr>
              <a:t>其他跨業行銷或共用資源之行為</a:t>
            </a: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4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立體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77</a:t>
            </a:fld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467784" y="2566932"/>
            <a:ext cx="947451" cy="9474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861849" y="3646585"/>
            <a:ext cx="947451" cy="9474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996586" y="3646585"/>
            <a:ext cx="947451" cy="9474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>
            <a:off x="6532986" y="1608453"/>
            <a:ext cx="4362717" cy="3866909"/>
            <a:chOff x="6532986" y="2401677"/>
            <a:chExt cx="4362717" cy="3866909"/>
          </a:xfrm>
        </p:grpSpPr>
        <p:grpSp>
          <p:nvGrpSpPr>
            <p:cNvPr id="22" name="群組 21"/>
            <p:cNvGrpSpPr/>
            <p:nvPr/>
          </p:nvGrpSpPr>
          <p:grpSpPr>
            <a:xfrm>
              <a:off x="7899094" y="2401677"/>
              <a:ext cx="1630502" cy="1531344"/>
              <a:chOff x="6621130" y="2368626"/>
              <a:chExt cx="1630502" cy="153134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6962660" y="2368626"/>
                <a:ext cx="947451" cy="9474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621130" y="2952519"/>
                <a:ext cx="947451" cy="9474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7304181" y="2952518"/>
                <a:ext cx="947451" cy="9474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7216040" y="3569459"/>
              <a:ext cx="1630502" cy="1531344"/>
              <a:chOff x="6621130" y="2368626"/>
              <a:chExt cx="1630502" cy="1531344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6962660" y="2368626"/>
                <a:ext cx="947451" cy="9474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6621130" y="2952519"/>
                <a:ext cx="947451" cy="9474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7304181" y="2952518"/>
                <a:ext cx="947451" cy="9474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5" name="群組 34"/>
            <p:cNvGrpSpPr/>
            <p:nvPr/>
          </p:nvGrpSpPr>
          <p:grpSpPr>
            <a:xfrm>
              <a:off x="8582141" y="3569459"/>
              <a:ext cx="1630502" cy="1531344"/>
              <a:chOff x="6621130" y="2368626"/>
              <a:chExt cx="1630502" cy="1531344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6962660" y="2368626"/>
                <a:ext cx="947451" cy="9474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621130" y="2952519"/>
                <a:ext cx="947451" cy="9474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304181" y="2952518"/>
                <a:ext cx="947451" cy="9474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9" name="群組 38"/>
            <p:cNvGrpSpPr/>
            <p:nvPr/>
          </p:nvGrpSpPr>
          <p:grpSpPr>
            <a:xfrm>
              <a:off x="6532986" y="4737242"/>
              <a:ext cx="1630502" cy="1531344"/>
              <a:chOff x="6621130" y="2368626"/>
              <a:chExt cx="1630502" cy="1531344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6962660" y="2368626"/>
                <a:ext cx="947451" cy="9474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6621130" y="2952519"/>
                <a:ext cx="947451" cy="9474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7304181" y="2952518"/>
                <a:ext cx="947451" cy="9474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3" name="群組 42"/>
            <p:cNvGrpSpPr/>
            <p:nvPr/>
          </p:nvGrpSpPr>
          <p:grpSpPr>
            <a:xfrm>
              <a:off x="7899087" y="4737242"/>
              <a:ext cx="1630502" cy="1531344"/>
              <a:chOff x="6621130" y="2368626"/>
              <a:chExt cx="1630502" cy="1531344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6962660" y="2368626"/>
                <a:ext cx="947451" cy="9474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6621130" y="2952519"/>
                <a:ext cx="947451" cy="9474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7304181" y="2952518"/>
                <a:ext cx="947451" cy="9474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7" name="群組 46"/>
            <p:cNvGrpSpPr/>
            <p:nvPr/>
          </p:nvGrpSpPr>
          <p:grpSpPr>
            <a:xfrm>
              <a:off x="9265201" y="4737242"/>
              <a:ext cx="1630502" cy="1531344"/>
              <a:chOff x="6621130" y="2368626"/>
              <a:chExt cx="1630502" cy="1531344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6962660" y="2368626"/>
                <a:ext cx="947451" cy="9474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6621130" y="2952519"/>
                <a:ext cx="947451" cy="9474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7304181" y="2952518"/>
                <a:ext cx="947451" cy="9474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986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3D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78</a:t>
            </a:fld>
            <a:endParaRPr lang="zh-TW" altLang="en-US" dirty="0"/>
          </a:p>
        </p:txBody>
      </p:sp>
      <p:grpSp>
        <p:nvGrpSpPr>
          <p:cNvPr id="81" name="群組 80"/>
          <p:cNvGrpSpPr/>
          <p:nvPr/>
        </p:nvGrpSpPr>
        <p:grpSpPr>
          <a:xfrm>
            <a:off x="1926503" y="1563634"/>
            <a:ext cx="7952579" cy="4875050"/>
            <a:chOff x="2016369" y="1563634"/>
            <a:chExt cx="7952579" cy="4875050"/>
          </a:xfrm>
        </p:grpSpPr>
        <p:sp>
          <p:nvSpPr>
            <p:cNvPr id="71" name="手繪多邊形 70"/>
            <p:cNvSpPr/>
            <p:nvPr/>
          </p:nvSpPr>
          <p:spPr>
            <a:xfrm rot="16200000">
              <a:off x="7781076" y="1917277"/>
              <a:ext cx="1817078" cy="1119788"/>
            </a:xfrm>
            <a:custGeom>
              <a:avLst/>
              <a:gdLst>
                <a:gd name="connsiteX0" fmla="*/ 1817078 w 1817078"/>
                <a:gd name="connsiteY0" fmla="*/ 1119788 h 1119788"/>
                <a:gd name="connsiteX1" fmla="*/ 0 w 1817078"/>
                <a:gd name="connsiteY1" fmla="*/ 1119788 h 1119788"/>
                <a:gd name="connsiteX2" fmla="*/ 457836 w 1817078"/>
                <a:gd name="connsiteY2" fmla="*/ 0 h 1119788"/>
                <a:gd name="connsiteX3" fmla="*/ 1552013 w 1817078"/>
                <a:gd name="connsiteY3" fmla="*/ 0 h 1119788"/>
                <a:gd name="connsiteX4" fmla="*/ 1567039 w 1817078"/>
                <a:gd name="connsiteY4" fmla="*/ 36751 h 111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7078" h="1119788">
                  <a:moveTo>
                    <a:pt x="1817078" y="1119788"/>
                  </a:moveTo>
                  <a:lnTo>
                    <a:pt x="0" y="1119788"/>
                  </a:lnTo>
                  <a:lnTo>
                    <a:pt x="457836" y="0"/>
                  </a:lnTo>
                  <a:lnTo>
                    <a:pt x="1552013" y="0"/>
                  </a:lnTo>
                  <a:lnTo>
                    <a:pt x="1567039" y="3675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手繪多邊形 72"/>
            <p:cNvSpPr/>
            <p:nvPr/>
          </p:nvSpPr>
          <p:spPr>
            <a:xfrm rot="16200000">
              <a:off x="7864358" y="3068836"/>
              <a:ext cx="1650514" cy="1119786"/>
            </a:xfrm>
            <a:custGeom>
              <a:avLst/>
              <a:gdLst>
                <a:gd name="connsiteX0" fmla="*/ 1650514 w 1650514"/>
                <a:gd name="connsiteY0" fmla="*/ 1119786 h 1119786"/>
                <a:gd name="connsiteX1" fmla="*/ 0 w 1650514"/>
                <a:gd name="connsiteY1" fmla="*/ 1119786 h 1119786"/>
                <a:gd name="connsiteX2" fmla="*/ 457835 w 1650514"/>
                <a:gd name="connsiteY2" fmla="*/ 0 h 1119786"/>
                <a:gd name="connsiteX3" fmla="*/ 1532819 w 1650514"/>
                <a:gd name="connsiteY3" fmla="*/ 0 h 111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0514" h="1119786">
                  <a:moveTo>
                    <a:pt x="1650514" y="1119786"/>
                  </a:moveTo>
                  <a:lnTo>
                    <a:pt x="0" y="1119786"/>
                  </a:lnTo>
                  <a:lnTo>
                    <a:pt x="457835" y="0"/>
                  </a:lnTo>
                  <a:lnTo>
                    <a:pt x="1532819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手繪多邊形 67"/>
            <p:cNvSpPr/>
            <p:nvPr/>
          </p:nvSpPr>
          <p:spPr>
            <a:xfrm rot="16200000">
              <a:off x="7916393" y="4212595"/>
              <a:ext cx="1546445" cy="1119785"/>
            </a:xfrm>
            <a:custGeom>
              <a:avLst/>
              <a:gdLst>
                <a:gd name="connsiteX0" fmla="*/ 1546445 w 1546445"/>
                <a:gd name="connsiteY0" fmla="*/ 0 h 1119785"/>
                <a:gd name="connsiteX1" fmla="*/ 1546445 w 1546445"/>
                <a:gd name="connsiteY1" fmla="*/ 1119785 h 1119785"/>
                <a:gd name="connsiteX2" fmla="*/ 0 w 1546445"/>
                <a:gd name="connsiteY2" fmla="*/ 1119785 h 1119785"/>
                <a:gd name="connsiteX3" fmla="*/ 457835 w 1546445"/>
                <a:gd name="connsiteY3" fmla="*/ 0 h 111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445" h="1119785">
                  <a:moveTo>
                    <a:pt x="1546445" y="0"/>
                  </a:moveTo>
                  <a:lnTo>
                    <a:pt x="1546445" y="1119785"/>
                  </a:lnTo>
                  <a:lnTo>
                    <a:pt x="0" y="1119785"/>
                  </a:lnTo>
                  <a:lnTo>
                    <a:pt x="45783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手繪多邊形 68"/>
            <p:cNvSpPr/>
            <p:nvPr/>
          </p:nvSpPr>
          <p:spPr>
            <a:xfrm rot="16200000">
              <a:off x="8007871" y="5197047"/>
              <a:ext cx="1363490" cy="1119784"/>
            </a:xfrm>
            <a:custGeom>
              <a:avLst/>
              <a:gdLst>
                <a:gd name="connsiteX0" fmla="*/ 1363490 w 1363490"/>
                <a:gd name="connsiteY0" fmla="*/ 0 h 1119784"/>
                <a:gd name="connsiteX1" fmla="*/ 1225999 w 1363490"/>
                <a:gd name="connsiteY1" fmla="*/ 1119784 h 1119784"/>
                <a:gd name="connsiteX2" fmla="*/ 0 w 1363490"/>
                <a:gd name="connsiteY2" fmla="*/ 1119784 h 1119784"/>
                <a:gd name="connsiteX3" fmla="*/ 242584 w 1363490"/>
                <a:gd name="connsiteY3" fmla="*/ 69037 h 1119784"/>
                <a:gd name="connsiteX4" fmla="*/ 270810 w 1363490"/>
                <a:gd name="connsiteY4" fmla="*/ 0 h 111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490" h="1119784">
                  <a:moveTo>
                    <a:pt x="1363490" y="0"/>
                  </a:moveTo>
                  <a:lnTo>
                    <a:pt x="1225999" y="1119784"/>
                  </a:lnTo>
                  <a:lnTo>
                    <a:pt x="0" y="1119784"/>
                  </a:lnTo>
                  <a:lnTo>
                    <a:pt x="242584" y="69037"/>
                  </a:lnTo>
                  <a:lnTo>
                    <a:pt x="27081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五邊形 5"/>
            <p:cNvSpPr/>
            <p:nvPr/>
          </p:nvSpPr>
          <p:spPr>
            <a:xfrm flipH="1">
              <a:off x="3141785" y="1840786"/>
              <a:ext cx="4987936" cy="1080000"/>
            </a:xfrm>
            <a:prstGeom prst="homePlat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版</a:t>
              </a:r>
              <a:endParaRPr lang="zh-TW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五邊形 9"/>
            <p:cNvSpPr/>
            <p:nvPr/>
          </p:nvSpPr>
          <p:spPr>
            <a:xfrm flipH="1">
              <a:off x="2016369" y="2920786"/>
              <a:ext cx="6113352" cy="108000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字</a:t>
              </a:r>
              <a:endParaRPr lang="zh-TW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五邊形 10"/>
            <p:cNvSpPr/>
            <p:nvPr/>
          </p:nvSpPr>
          <p:spPr>
            <a:xfrm flipH="1">
              <a:off x="2543907" y="4000786"/>
              <a:ext cx="5585813" cy="1080000"/>
            </a:xfrm>
            <a:prstGeom prst="homePlat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表</a:t>
              </a:r>
              <a:endParaRPr lang="zh-TW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五邊形 11"/>
            <p:cNvSpPr/>
            <p:nvPr/>
          </p:nvSpPr>
          <p:spPr>
            <a:xfrm flipH="1">
              <a:off x="4571999" y="5080786"/>
              <a:ext cx="3557721" cy="108000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圖</a:t>
              </a:r>
              <a:endParaRPr lang="zh-TW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grpSp>
          <p:nvGrpSpPr>
            <p:cNvPr id="26" name="群組 25"/>
            <p:cNvGrpSpPr/>
            <p:nvPr/>
          </p:nvGrpSpPr>
          <p:grpSpPr>
            <a:xfrm>
              <a:off x="8744948" y="1563634"/>
              <a:ext cx="1224000" cy="4874305"/>
              <a:chOff x="7587508" y="1825893"/>
              <a:chExt cx="1184517" cy="4874305"/>
            </a:xfrm>
            <a:solidFill>
              <a:schemeClr val="bg1"/>
            </a:solidFill>
          </p:grpSpPr>
          <p:sp>
            <p:nvSpPr>
              <p:cNvPr id="15" name="橢圓 14"/>
              <p:cNvSpPr/>
              <p:nvPr/>
            </p:nvSpPr>
            <p:spPr>
              <a:xfrm>
                <a:off x="7587508" y="3042661"/>
                <a:ext cx="1184517" cy="1224000"/>
              </a:xfrm>
              <a:prstGeom prst="ellipse">
                <a:avLst/>
              </a:prstGeom>
              <a:grpFill/>
              <a:ln w="412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橢圓 15"/>
              <p:cNvSpPr/>
              <p:nvPr/>
            </p:nvSpPr>
            <p:spPr>
              <a:xfrm>
                <a:off x="7587508" y="4259429"/>
                <a:ext cx="1184517" cy="1224000"/>
              </a:xfrm>
              <a:prstGeom prst="ellipse">
                <a:avLst/>
              </a:prstGeom>
              <a:grpFill/>
              <a:ln w="412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橢圓 16"/>
              <p:cNvSpPr/>
              <p:nvPr/>
            </p:nvSpPr>
            <p:spPr>
              <a:xfrm>
                <a:off x="7587508" y="5476198"/>
                <a:ext cx="1184517" cy="1224000"/>
              </a:xfrm>
              <a:prstGeom prst="ellipse">
                <a:avLst/>
              </a:prstGeom>
              <a:grpFill/>
              <a:ln w="412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7587508" y="1825893"/>
                <a:ext cx="1184517" cy="1224000"/>
              </a:xfrm>
              <a:prstGeom prst="ellipse">
                <a:avLst/>
              </a:prstGeom>
              <a:grpFill/>
              <a:ln w="412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4" name="projection-screen_65699"/>
            <p:cNvSpPr>
              <a:spLocks noChangeAspect="1"/>
            </p:cNvSpPr>
            <p:nvPr/>
          </p:nvSpPr>
          <p:spPr bwMode="auto">
            <a:xfrm>
              <a:off x="9081663" y="5539345"/>
              <a:ext cx="571638" cy="570775"/>
            </a:xfrm>
            <a:custGeom>
              <a:avLst/>
              <a:gdLst>
                <a:gd name="connsiteX0" fmla="*/ 217981 w 607639"/>
                <a:gd name="connsiteY0" fmla="*/ 395661 h 606722"/>
                <a:gd name="connsiteX1" fmla="*/ 257560 w 607639"/>
                <a:gd name="connsiteY1" fmla="*/ 395661 h 606722"/>
                <a:gd name="connsiteX2" fmla="*/ 277393 w 607639"/>
                <a:gd name="connsiteY2" fmla="*/ 415464 h 606722"/>
                <a:gd name="connsiteX3" fmla="*/ 257560 w 607639"/>
                <a:gd name="connsiteY3" fmla="*/ 435178 h 606722"/>
                <a:gd name="connsiteX4" fmla="*/ 217981 w 607639"/>
                <a:gd name="connsiteY4" fmla="*/ 435178 h 606722"/>
                <a:gd name="connsiteX5" fmla="*/ 198148 w 607639"/>
                <a:gd name="connsiteY5" fmla="*/ 415464 h 606722"/>
                <a:gd name="connsiteX6" fmla="*/ 217981 w 607639"/>
                <a:gd name="connsiteY6" fmla="*/ 395661 h 606722"/>
                <a:gd name="connsiteX7" fmla="*/ 303661 w 607639"/>
                <a:gd name="connsiteY7" fmla="*/ 271709 h 606722"/>
                <a:gd name="connsiteX8" fmla="*/ 278028 w 607639"/>
                <a:gd name="connsiteY8" fmla="*/ 297216 h 606722"/>
                <a:gd name="connsiteX9" fmla="*/ 250081 w 607639"/>
                <a:gd name="connsiteY9" fmla="*/ 297216 h 606722"/>
                <a:gd name="connsiteX10" fmla="*/ 230678 w 607639"/>
                <a:gd name="connsiteY10" fmla="*/ 277931 h 606722"/>
                <a:gd name="connsiteX11" fmla="*/ 119781 w 607639"/>
                <a:gd name="connsiteY11" fmla="*/ 474874 h 606722"/>
                <a:gd name="connsiteX12" fmla="*/ 488163 w 607639"/>
                <a:gd name="connsiteY12" fmla="*/ 474874 h 606722"/>
                <a:gd name="connsiteX13" fmla="*/ 466358 w 607639"/>
                <a:gd name="connsiteY13" fmla="*/ 435236 h 606722"/>
                <a:gd name="connsiteX14" fmla="*/ 336770 w 607639"/>
                <a:gd name="connsiteY14" fmla="*/ 435236 h 606722"/>
                <a:gd name="connsiteX15" fmla="*/ 317011 w 607639"/>
                <a:gd name="connsiteY15" fmla="*/ 415507 h 606722"/>
                <a:gd name="connsiteX16" fmla="*/ 336770 w 607639"/>
                <a:gd name="connsiteY16" fmla="*/ 395688 h 606722"/>
                <a:gd name="connsiteX17" fmla="*/ 444552 w 607639"/>
                <a:gd name="connsiteY17" fmla="*/ 395688 h 606722"/>
                <a:gd name="connsiteX18" fmla="*/ 378601 w 607639"/>
                <a:gd name="connsiteY18" fmla="*/ 275975 h 606722"/>
                <a:gd name="connsiteX19" fmla="*/ 357329 w 607639"/>
                <a:gd name="connsiteY19" fmla="*/ 297216 h 606722"/>
                <a:gd name="connsiteX20" fmla="*/ 343267 w 607639"/>
                <a:gd name="connsiteY20" fmla="*/ 303082 h 606722"/>
                <a:gd name="connsiteX21" fmla="*/ 329293 w 607639"/>
                <a:gd name="connsiteY21" fmla="*/ 297216 h 606722"/>
                <a:gd name="connsiteX22" fmla="*/ 304017 w 607639"/>
                <a:gd name="connsiteY22" fmla="*/ 140355 h 606722"/>
                <a:gd name="connsiteX23" fmla="*/ 250170 w 607639"/>
                <a:gd name="connsiteY23" fmla="*/ 241404 h 606722"/>
                <a:gd name="connsiteX24" fmla="*/ 264054 w 607639"/>
                <a:gd name="connsiteY24" fmla="*/ 255268 h 606722"/>
                <a:gd name="connsiteX25" fmla="*/ 289687 w 607639"/>
                <a:gd name="connsiteY25" fmla="*/ 229673 h 606722"/>
                <a:gd name="connsiteX26" fmla="*/ 317723 w 607639"/>
                <a:gd name="connsiteY26" fmla="*/ 229673 h 606722"/>
                <a:gd name="connsiteX27" fmla="*/ 343356 w 607639"/>
                <a:gd name="connsiteY27" fmla="*/ 255268 h 606722"/>
                <a:gd name="connsiteX28" fmla="*/ 358753 w 607639"/>
                <a:gd name="connsiteY28" fmla="*/ 239893 h 606722"/>
                <a:gd name="connsiteX29" fmla="*/ 468850 w 607639"/>
                <a:gd name="connsiteY29" fmla="*/ 118759 h 606722"/>
                <a:gd name="connsiteX30" fmla="*/ 449091 w 607639"/>
                <a:gd name="connsiteY30" fmla="*/ 138489 h 606722"/>
                <a:gd name="connsiteX31" fmla="*/ 468850 w 607639"/>
                <a:gd name="connsiteY31" fmla="*/ 158308 h 606722"/>
                <a:gd name="connsiteX32" fmla="*/ 488697 w 607639"/>
                <a:gd name="connsiteY32" fmla="*/ 138489 h 606722"/>
                <a:gd name="connsiteX33" fmla="*/ 468850 w 607639"/>
                <a:gd name="connsiteY33" fmla="*/ 118759 h 606722"/>
                <a:gd name="connsiteX34" fmla="*/ 138649 w 607639"/>
                <a:gd name="connsiteY34" fmla="*/ 118759 h 606722"/>
                <a:gd name="connsiteX35" fmla="*/ 118891 w 607639"/>
                <a:gd name="connsiteY35" fmla="*/ 138489 h 606722"/>
                <a:gd name="connsiteX36" fmla="*/ 138649 w 607639"/>
                <a:gd name="connsiteY36" fmla="*/ 158308 h 606722"/>
                <a:gd name="connsiteX37" fmla="*/ 158497 w 607639"/>
                <a:gd name="connsiteY37" fmla="*/ 138489 h 606722"/>
                <a:gd name="connsiteX38" fmla="*/ 138649 w 607639"/>
                <a:gd name="connsiteY38" fmla="*/ 118759 h 606722"/>
                <a:gd name="connsiteX39" fmla="*/ 303572 w 607639"/>
                <a:gd name="connsiteY39" fmla="*/ 79033 h 606722"/>
                <a:gd name="connsiteX40" fmla="*/ 303661 w 607639"/>
                <a:gd name="connsiteY40" fmla="*/ 79033 h 606722"/>
                <a:gd name="connsiteX41" fmla="*/ 321016 w 607639"/>
                <a:gd name="connsiteY41" fmla="*/ 89253 h 606722"/>
                <a:gd name="connsiteX42" fmla="*/ 449091 w 607639"/>
                <a:gd name="connsiteY42" fmla="*/ 321834 h 606722"/>
                <a:gd name="connsiteX43" fmla="*/ 449091 w 607639"/>
                <a:gd name="connsiteY43" fmla="*/ 194479 h 606722"/>
                <a:gd name="connsiteX44" fmla="*/ 409485 w 607639"/>
                <a:gd name="connsiteY44" fmla="*/ 138489 h 606722"/>
                <a:gd name="connsiteX45" fmla="*/ 468850 w 607639"/>
                <a:gd name="connsiteY45" fmla="*/ 79122 h 606722"/>
                <a:gd name="connsiteX46" fmla="*/ 528304 w 607639"/>
                <a:gd name="connsiteY46" fmla="*/ 138489 h 606722"/>
                <a:gd name="connsiteX47" fmla="*/ 488697 w 607639"/>
                <a:gd name="connsiteY47" fmla="*/ 194479 h 606722"/>
                <a:gd name="connsiteX48" fmla="*/ 488697 w 607639"/>
                <a:gd name="connsiteY48" fmla="*/ 393732 h 606722"/>
                <a:gd name="connsiteX49" fmla="*/ 538984 w 607639"/>
                <a:gd name="connsiteY49" fmla="*/ 485094 h 606722"/>
                <a:gd name="connsiteX50" fmla="*/ 538717 w 607639"/>
                <a:gd name="connsiteY50" fmla="*/ 504735 h 606722"/>
                <a:gd name="connsiteX51" fmla="*/ 521628 w 607639"/>
                <a:gd name="connsiteY51" fmla="*/ 514422 h 606722"/>
                <a:gd name="connsiteX52" fmla="*/ 85782 w 607639"/>
                <a:gd name="connsiteY52" fmla="*/ 514422 h 606722"/>
                <a:gd name="connsiteX53" fmla="*/ 68515 w 607639"/>
                <a:gd name="connsiteY53" fmla="*/ 484828 h 606722"/>
                <a:gd name="connsiteX54" fmla="*/ 249547 w 607639"/>
                <a:gd name="connsiteY54" fmla="*/ 158308 h 606722"/>
                <a:gd name="connsiteX55" fmla="*/ 194721 w 607639"/>
                <a:gd name="connsiteY55" fmla="*/ 158308 h 606722"/>
                <a:gd name="connsiteX56" fmla="*/ 138649 w 607639"/>
                <a:gd name="connsiteY56" fmla="*/ 197856 h 606722"/>
                <a:gd name="connsiteX57" fmla="*/ 79196 w 607639"/>
                <a:gd name="connsiteY57" fmla="*/ 138489 h 606722"/>
                <a:gd name="connsiteX58" fmla="*/ 138649 w 607639"/>
                <a:gd name="connsiteY58" fmla="*/ 79122 h 606722"/>
                <a:gd name="connsiteX59" fmla="*/ 194721 w 607639"/>
                <a:gd name="connsiteY59" fmla="*/ 118759 h 606722"/>
                <a:gd name="connsiteX60" fmla="*/ 270641 w 607639"/>
                <a:gd name="connsiteY60" fmla="*/ 118759 h 606722"/>
                <a:gd name="connsiteX61" fmla="*/ 286216 w 607639"/>
                <a:gd name="connsiteY61" fmla="*/ 89520 h 606722"/>
                <a:gd name="connsiteX62" fmla="*/ 303572 w 607639"/>
                <a:gd name="connsiteY62" fmla="*/ 79033 h 606722"/>
                <a:gd name="connsiteX63" fmla="*/ 39607 w 607639"/>
                <a:gd name="connsiteY63" fmla="*/ 39547 h 606722"/>
                <a:gd name="connsiteX64" fmla="*/ 39607 w 607639"/>
                <a:gd name="connsiteY64" fmla="*/ 567086 h 606722"/>
                <a:gd name="connsiteX65" fmla="*/ 567943 w 607639"/>
                <a:gd name="connsiteY65" fmla="*/ 567086 h 606722"/>
                <a:gd name="connsiteX66" fmla="*/ 567943 w 607639"/>
                <a:gd name="connsiteY66" fmla="*/ 39547 h 606722"/>
                <a:gd name="connsiteX67" fmla="*/ 19848 w 607639"/>
                <a:gd name="connsiteY67" fmla="*/ 0 h 606722"/>
                <a:gd name="connsiteX68" fmla="*/ 587791 w 607639"/>
                <a:gd name="connsiteY68" fmla="*/ 0 h 606722"/>
                <a:gd name="connsiteX69" fmla="*/ 607639 w 607639"/>
                <a:gd name="connsiteY69" fmla="*/ 19818 h 606722"/>
                <a:gd name="connsiteX70" fmla="*/ 607639 w 607639"/>
                <a:gd name="connsiteY70" fmla="*/ 586904 h 606722"/>
                <a:gd name="connsiteX71" fmla="*/ 587791 w 607639"/>
                <a:gd name="connsiteY71" fmla="*/ 606722 h 606722"/>
                <a:gd name="connsiteX72" fmla="*/ 19848 w 607639"/>
                <a:gd name="connsiteY72" fmla="*/ 606722 h 606722"/>
                <a:gd name="connsiteX73" fmla="*/ 0 w 607639"/>
                <a:gd name="connsiteY73" fmla="*/ 586904 h 606722"/>
                <a:gd name="connsiteX74" fmla="*/ 0 w 607639"/>
                <a:gd name="connsiteY74" fmla="*/ 19818 h 606722"/>
                <a:gd name="connsiteX75" fmla="*/ 19848 w 607639"/>
                <a:gd name="connsiteY75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7639" h="606722">
                  <a:moveTo>
                    <a:pt x="217981" y="395661"/>
                  </a:moveTo>
                  <a:lnTo>
                    <a:pt x="257560" y="395661"/>
                  </a:lnTo>
                  <a:cubicBezTo>
                    <a:pt x="268499" y="395661"/>
                    <a:pt x="277393" y="404541"/>
                    <a:pt x="277393" y="415464"/>
                  </a:cubicBezTo>
                  <a:cubicBezTo>
                    <a:pt x="277393" y="426387"/>
                    <a:pt x="268499" y="435178"/>
                    <a:pt x="257560" y="435178"/>
                  </a:cubicBezTo>
                  <a:lnTo>
                    <a:pt x="217981" y="435178"/>
                  </a:lnTo>
                  <a:cubicBezTo>
                    <a:pt x="207042" y="435178"/>
                    <a:pt x="198148" y="426387"/>
                    <a:pt x="198148" y="415464"/>
                  </a:cubicBezTo>
                  <a:cubicBezTo>
                    <a:pt x="198148" y="404541"/>
                    <a:pt x="207042" y="395661"/>
                    <a:pt x="217981" y="395661"/>
                  </a:cubicBezTo>
                  <a:close/>
                  <a:moveTo>
                    <a:pt x="303661" y="271709"/>
                  </a:moveTo>
                  <a:lnTo>
                    <a:pt x="278028" y="297216"/>
                  </a:lnTo>
                  <a:cubicBezTo>
                    <a:pt x="270374" y="304948"/>
                    <a:pt x="257824" y="304948"/>
                    <a:pt x="250081" y="297216"/>
                  </a:cubicBezTo>
                  <a:lnTo>
                    <a:pt x="230678" y="277931"/>
                  </a:lnTo>
                  <a:cubicBezTo>
                    <a:pt x="208784" y="319079"/>
                    <a:pt x="234505" y="273131"/>
                    <a:pt x="119781" y="474874"/>
                  </a:cubicBezTo>
                  <a:lnTo>
                    <a:pt x="488163" y="474874"/>
                  </a:lnTo>
                  <a:lnTo>
                    <a:pt x="466358" y="435236"/>
                  </a:lnTo>
                  <a:lnTo>
                    <a:pt x="336770" y="435236"/>
                  </a:lnTo>
                  <a:cubicBezTo>
                    <a:pt x="325822" y="435236"/>
                    <a:pt x="317011" y="426438"/>
                    <a:pt x="317011" y="415507"/>
                  </a:cubicBezTo>
                  <a:cubicBezTo>
                    <a:pt x="317011" y="404575"/>
                    <a:pt x="325822" y="395688"/>
                    <a:pt x="336770" y="395688"/>
                  </a:cubicBezTo>
                  <a:lnTo>
                    <a:pt x="444552" y="395688"/>
                  </a:lnTo>
                  <a:lnTo>
                    <a:pt x="378601" y="275975"/>
                  </a:lnTo>
                  <a:lnTo>
                    <a:pt x="357329" y="297216"/>
                  </a:lnTo>
                  <a:cubicBezTo>
                    <a:pt x="353413" y="301126"/>
                    <a:pt x="348340" y="303082"/>
                    <a:pt x="343267" y="303082"/>
                  </a:cubicBezTo>
                  <a:cubicBezTo>
                    <a:pt x="338283" y="303082"/>
                    <a:pt x="333209" y="301126"/>
                    <a:pt x="329293" y="297216"/>
                  </a:cubicBezTo>
                  <a:close/>
                  <a:moveTo>
                    <a:pt x="304017" y="140355"/>
                  </a:moveTo>
                  <a:cubicBezTo>
                    <a:pt x="299299" y="149154"/>
                    <a:pt x="254709" y="232872"/>
                    <a:pt x="250170" y="241404"/>
                  </a:cubicBezTo>
                  <a:lnTo>
                    <a:pt x="264054" y="255268"/>
                  </a:lnTo>
                  <a:lnTo>
                    <a:pt x="289687" y="229673"/>
                  </a:lnTo>
                  <a:cubicBezTo>
                    <a:pt x="297430" y="221941"/>
                    <a:pt x="309980" y="221941"/>
                    <a:pt x="317723" y="229673"/>
                  </a:cubicBezTo>
                  <a:lnTo>
                    <a:pt x="343356" y="255268"/>
                  </a:lnTo>
                  <a:lnTo>
                    <a:pt x="358753" y="239893"/>
                  </a:lnTo>
                  <a:close/>
                  <a:moveTo>
                    <a:pt x="468850" y="118759"/>
                  </a:moveTo>
                  <a:cubicBezTo>
                    <a:pt x="457991" y="118759"/>
                    <a:pt x="449091" y="127646"/>
                    <a:pt x="449091" y="138489"/>
                  </a:cubicBezTo>
                  <a:cubicBezTo>
                    <a:pt x="449091" y="149420"/>
                    <a:pt x="457991" y="158308"/>
                    <a:pt x="468850" y="158308"/>
                  </a:cubicBezTo>
                  <a:cubicBezTo>
                    <a:pt x="479797" y="158308"/>
                    <a:pt x="488697" y="149420"/>
                    <a:pt x="488697" y="138489"/>
                  </a:cubicBezTo>
                  <a:cubicBezTo>
                    <a:pt x="488697" y="127646"/>
                    <a:pt x="479797" y="118759"/>
                    <a:pt x="468850" y="118759"/>
                  </a:cubicBezTo>
                  <a:close/>
                  <a:moveTo>
                    <a:pt x="138649" y="118759"/>
                  </a:moveTo>
                  <a:cubicBezTo>
                    <a:pt x="127791" y="118759"/>
                    <a:pt x="118891" y="127646"/>
                    <a:pt x="118891" y="138489"/>
                  </a:cubicBezTo>
                  <a:cubicBezTo>
                    <a:pt x="118891" y="149420"/>
                    <a:pt x="127791" y="158308"/>
                    <a:pt x="138649" y="158308"/>
                  </a:cubicBezTo>
                  <a:cubicBezTo>
                    <a:pt x="149597" y="158308"/>
                    <a:pt x="158497" y="149420"/>
                    <a:pt x="158497" y="138489"/>
                  </a:cubicBezTo>
                  <a:cubicBezTo>
                    <a:pt x="158497" y="127646"/>
                    <a:pt x="149597" y="118759"/>
                    <a:pt x="138649" y="118759"/>
                  </a:cubicBezTo>
                  <a:close/>
                  <a:moveTo>
                    <a:pt x="303572" y="79033"/>
                  </a:moveTo>
                  <a:lnTo>
                    <a:pt x="303661" y="79033"/>
                  </a:lnTo>
                  <a:cubicBezTo>
                    <a:pt x="310870" y="79033"/>
                    <a:pt x="317545" y="82943"/>
                    <a:pt x="321016" y="89253"/>
                  </a:cubicBezTo>
                  <a:lnTo>
                    <a:pt x="449091" y="321834"/>
                  </a:lnTo>
                  <a:lnTo>
                    <a:pt x="449091" y="194479"/>
                  </a:lnTo>
                  <a:cubicBezTo>
                    <a:pt x="426039" y="186303"/>
                    <a:pt x="409485" y="164262"/>
                    <a:pt x="409485" y="138489"/>
                  </a:cubicBezTo>
                  <a:cubicBezTo>
                    <a:pt x="409485" y="105784"/>
                    <a:pt x="436097" y="79122"/>
                    <a:pt x="468850" y="79122"/>
                  </a:cubicBezTo>
                  <a:cubicBezTo>
                    <a:pt x="501692" y="79122"/>
                    <a:pt x="528304" y="105784"/>
                    <a:pt x="528304" y="138489"/>
                  </a:cubicBezTo>
                  <a:cubicBezTo>
                    <a:pt x="528304" y="164262"/>
                    <a:pt x="511749" y="186303"/>
                    <a:pt x="488697" y="194479"/>
                  </a:cubicBezTo>
                  <a:lnTo>
                    <a:pt x="488697" y="393732"/>
                  </a:lnTo>
                  <a:lnTo>
                    <a:pt x="538984" y="485094"/>
                  </a:lnTo>
                  <a:cubicBezTo>
                    <a:pt x="542366" y="491226"/>
                    <a:pt x="542277" y="498692"/>
                    <a:pt x="538717" y="504735"/>
                  </a:cubicBezTo>
                  <a:cubicBezTo>
                    <a:pt x="535157" y="510690"/>
                    <a:pt x="528660" y="514422"/>
                    <a:pt x="521628" y="514422"/>
                  </a:cubicBezTo>
                  <a:lnTo>
                    <a:pt x="85782" y="514422"/>
                  </a:lnTo>
                  <a:cubicBezTo>
                    <a:pt x="70562" y="514422"/>
                    <a:pt x="61039" y="497981"/>
                    <a:pt x="68515" y="484828"/>
                  </a:cubicBezTo>
                  <a:cubicBezTo>
                    <a:pt x="200951" y="251980"/>
                    <a:pt x="162769" y="321123"/>
                    <a:pt x="249547" y="158308"/>
                  </a:cubicBezTo>
                  <a:lnTo>
                    <a:pt x="194721" y="158308"/>
                  </a:lnTo>
                  <a:cubicBezTo>
                    <a:pt x="186533" y="181326"/>
                    <a:pt x="164460" y="197856"/>
                    <a:pt x="138649" y="197856"/>
                  </a:cubicBezTo>
                  <a:cubicBezTo>
                    <a:pt x="105896" y="197856"/>
                    <a:pt x="79196" y="171194"/>
                    <a:pt x="79196" y="138489"/>
                  </a:cubicBezTo>
                  <a:cubicBezTo>
                    <a:pt x="79196" y="105784"/>
                    <a:pt x="105896" y="79122"/>
                    <a:pt x="138649" y="79122"/>
                  </a:cubicBezTo>
                  <a:cubicBezTo>
                    <a:pt x="164460" y="79122"/>
                    <a:pt x="186533" y="95741"/>
                    <a:pt x="194721" y="118759"/>
                  </a:cubicBezTo>
                  <a:lnTo>
                    <a:pt x="270641" y="118759"/>
                  </a:lnTo>
                  <a:lnTo>
                    <a:pt x="286216" y="89520"/>
                  </a:lnTo>
                  <a:cubicBezTo>
                    <a:pt x="289598" y="83121"/>
                    <a:pt x="296273" y="79122"/>
                    <a:pt x="303572" y="79033"/>
                  </a:cubicBezTo>
                  <a:close/>
                  <a:moveTo>
                    <a:pt x="39607" y="39547"/>
                  </a:moveTo>
                  <a:lnTo>
                    <a:pt x="39607" y="567086"/>
                  </a:lnTo>
                  <a:lnTo>
                    <a:pt x="567943" y="567086"/>
                  </a:lnTo>
                  <a:lnTo>
                    <a:pt x="567943" y="39547"/>
                  </a:lnTo>
                  <a:close/>
                  <a:moveTo>
                    <a:pt x="19848" y="0"/>
                  </a:moveTo>
                  <a:lnTo>
                    <a:pt x="587791" y="0"/>
                  </a:lnTo>
                  <a:cubicBezTo>
                    <a:pt x="598738" y="0"/>
                    <a:pt x="607639" y="8887"/>
                    <a:pt x="607639" y="19818"/>
                  </a:cubicBezTo>
                  <a:lnTo>
                    <a:pt x="607639" y="586904"/>
                  </a:lnTo>
                  <a:cubicBezTo>
                    <a:pt x="607639" y="597835"/>
                    <a:pt x="598738" y="606722"/>
                    <a:pt x="587791" y="606722"/>
                  </a:cubicBezTo>
                  <a:lnTo>
                    <a:pt x="19848" y="606722"/>
                  </a:lnTo>
                  <a:cubicBezTo>
                    <a:pt x="8901" y="606722"/>
                    <a:pt x="0" y="597835"/>
                    <a:pt x="0" y="586904"/>
                  </a:cubicBezTo>
                  <a:lnTo>
                    <a:pt x="0" y="19818"/>
                  </a:lnTo>
                  <a:cubicBezTo>
                    <a:pt x="0" y="8887"/>
                    <a:pt x="8901" y="0"/>
                    <a:pt x="19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grpSp>
          <p:nvGrpSpPr>
            <p:cNvPr id="75" name="群組 74"/>
            <p:cNvGrpSpPr/>
            <p:nvPr/>
          </p:nvGrpSpPr>
          <p:grpSpPr>
            <a:xfrm>
              <a:off x="9037566" y="3113117"/>
              <a:ext cx="647471" cy="603962"/>
              <a:chOff x="1749770" y="3139841"/>
              <a:chExt cx="647471" cy="603962"/>
            </a:xfrm>
          </p:grpSpPr>
          <p:sp>
            <p:nvSpPr>
              <p:cNvPr id="76" name="fonts_266105"/>
              <p:cNvSpPr>
                <a:spLocks noChangeAspect="1"/>
              </p:cNvSpPr>
              <p:nvPr/>
            </p:nvSpPr>
            <p:spPr bwMode="auto">
              <a:xfrm>
                <a:off x="1749770" y="3139841"/>
                <a:ext cx="609685" cy="578318"/>
              </a:xfrm>
              <a:custGeom>
                <a:avLst/>
                <a:gdLst>
                  <a:gd name="connsiteX0" fmla="*/ 440505 w 607639"/>
                  <a:gd name="connsiteY0" fmla="*/ 318532 h 576378"/>
                  <a:gd name="connsiteX1" fmla="*/ 493676 w 607639"/>
                  <a:gd name="connsiteY1" fmla="*/ 371597 h 576378"/>
                  <a:gd name="connsiteX2" fmla="*/ 440505 w 607639"/>
                  <a:gd name="connsiteY2" fmla="*/ 424662 h 576378"/>
                  <a:gd name="connsiteX3" fmla="*/ 387334 w 607639"/>
                  <a:gd name="connsiteY3" fmla="*/ 371597 h 576378"/>
                  <a:gd name="connsiteX4" fmla="*/ 440505 w 607639"/>
                  <a:gd name="connsiteY4" fmla="*/ 318532 h 576378"/>
                  <a:gd name="connsiteX5" fmla="*/ 440487 w 607639"/>
                  <a:gd name="connsiteY5" fmla="*/ 273035 h 576378"/>
                  <a:gd name="connsiteX6" fmla="*/ 341780 w 607639"/>
                  <a:gd name="connsiteY6" fmla="*/ 371602 h 576378"/>
                  <a:gd name="connsiteX7" fmla="*/ 440487 w 607639"/>
                  <a:gd name="connsiteY7" fmla="*/ 470168 h 576378"/>
                  <a:gd name="connsiteX8" fmla="*/ 493712 w 607639"/>
                  <a:gd name="connsiteY8" fmla="*/ 454614 h 576378"/>
                  <a:gd name="connsiteX9" fmla="*/ 493712 w 607639"/>
                  <a:gd name="connsiteY9" fmla="*/ 470168 h 576378"/>
                  <a:gd name="connsiteX10" fmla="*/ 539283 w 607639"/>
                  <a:gd name="connsiteY10" fmla="*/ 470168 h 576378"/>
                  <a:gd name="connsiteX11" fmla="*/ 539283 w 607639"/>
                  <a:gd name="connsiteY11" fmla="*/ 273035 h 576378"/>
                  <a:gd name="connsiteX12" fmla="*/ 493712 w 607639"/>
                  <a:gd name="connsiteY12" fmla="*/ 273035 h 576378"/>
                  <a:gd name="connsiteX13" fmla="*/ 493712 w 607639"/>
                  <a:gd name="connsiteY13" fmla="*/ 288589 h 576378"/>
                  <a:gd name="connsiteX14" fmla="*/ 440487 w 607639"/>
                  <a:gd name="connsiteY14" fmla="*/ 273035 h 576378"/>
                  <a:gd name="connsiteX15" fmla="*/ 204798 w 607639"/>
                  <a:gd name="connsiteY15" fmla="*/ 252836 h 576378"/>
                  <a:gd name="connsiteX16" fmla="*/ 237735 w 607639"/>
                  <a:gd name="connsiteY16" fmla="*/ 326083 h 576378"/>
                  <a:gd name="connsiteX17" fmla="*/ 172039 w 607639"/>
                  <a:gd name="connsiteY17" fmla="*/ 326083 h 576378"/>
                  <a:gd name="connsiteX18" fmla="*/ 204712 w 607639"/>
                  <a:gd name="connsiteY18" fmla="*/ 141406 h 576378"/>
                  <a:gd name="connsiteX19" fmla="*/ 57764 w 607639"/>
                  <a:gd name="connsiteY19" fmla="*/ 470168 h 576378"/>
                  <a:gd name="connsiteX20" fmla="*/ 107696 w 607639"/>
                  <a:gd name="connsiteY20" fmla="*/ 470168 h 576378"/>
                  <a:gd name="connsiteX21" fmla="*/ 151754 w 607639"/>
                  <a:gd name="connsiteY21" fmla="*/ 371602 h 576378"/>
                  <a:gd name="connsiteX22" fmla="*/ 258115 w 607639"/>
                  <a:gd name="connsiteY22" fmla="*/ 371602 h 576378"/>
                  <a:gd name="connsiteX23" fmla="*/ 302440 w 607639"/>
                  <a:gd name="connsiteY23" fmla="*/ 470168 h 576378"/>
                  <a:gd name="connsiteX24" fmla="*/ 352372 w 607639"/>
                  <a:gd name="connsiteY24" fmla="*/ 470168 h 576378"/>
                  <a:gd name="connsiteX25" fmla="*/ 0 w 607639"/>
                  <a:gd name="connsiteY25" fmla="*/ 0 h 576378"/>
                  <a:gd name="connsiteX26" fmla="*/ 182283 w 607639"/>
                  <a:gd name="connsiteY26" fmla="*/ 0 h 576378"/>
                  <a:gd name="connsiteX27" fmla="*/ 243074 w 607639"/>
                  <a:gd name="connsiteY27" fmla="*/ 60615 h 576378"/>
                  <a:gd name="connsiteX28" fmla="*/ 607639 w 607639"/>
                  <a:gd name="connsiteY28" fmla="*/ 60615 h 576378"/>
                  <a:gd name="connsiteX29" fmla="*/ 607639 w 607639"/>
                  <a:gd name="connsiteY29" fmla="*/ 530872 h 576378"/>
                  <a:gd name="connsiteX30" fmla="*/ 562068 w 607639"/>
                  <a:gd name="connsiteY30" fmla="*/ 576378 h 576378"/>
                  <a:gd name="connsiteX31" fmla="*/ 45571 w 607639"/>
                  <a:gd name="connsiteY31" fmla="*/ 576378 h 576378"/>
                  <a:gd name="connsiteX32" fmla="*/ 0 w 607639"/>
                  <a:gd name="connsiteY32" fmla="*/ 530872 h 576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07639" h="576378">
                    <a:moveTo>
                      <a:pt x="440505" y="318532"/>
                    </a:moveTo>
                    <a:cubicBezTo>
                      <a:pt x="469871" y="318532"/>
                      <a:pt x="493676" y="342290"/>
                      <a:pt x="493676" y="371597"/>
                    </a:cubicBezTo>
                    <a:cubicBezTo>
                      <a:pt x="493676" y="400904"/>
                      <a:pt x="469871" y="424662"/>
                      <a:pt x="440505" y="424662"/>
                    </a:cubicBezTo>
                    <a:cubicBezTo>
                      <a:pt x="411139" y="424662"/>
                      <a:pt x="387334" y="400904"/>
                      <a:pt x="387334" y="371597"/>
                    </a:cubicBezTo>
                    <a:cubicBezTo>
                      <a:pt x="387334" y="342290"/>
                      <a:pt x="411139" y="318532"/>
                      <a:pt x="440505" y="318532"/>
                    </a:cubicBezTo>
                    <a:close/>
                    <a:moveTo>
                      <a:pt x="440487" y="273035"/>
                    </a:moveTo>
                    <a:cubicBezTo>
                      <a:pt x="386105" y="273035"/>
                      <a:pt x="341780" y="317208"/>
                      <a:pt x="341780" y="371602"/>
                    </a:cubicBezTo>
                    <a:cubicBezTo>
                      <a:pt x="341780" y="425996"/>
                      <a:pt x="386105" y="470168"/>
                      <a:pt x="440487" y="470168"/>
                    </a:cubicBezTo>
                    <a:cubicBezTo>
                      <a:pt x="460068" y="470168"/>
                      <a:pt x="478314" y="464480"/>
                      <a:pt x="493712" y="454614"/>
                    </a:cubicBezTo>
                    <a:lnTo>
                      <a:pt x="493712" y="470168"/>
                    </a:lnTo>
                    <a:lnTo>
                      <a:pt x="539283" y="470168"/>
                    </a:lnTo>
                    <a:lnTo>
                      <a:pt x="539283" y="273035"/>
                    </a:lnTo>
                    <a:lnTo>
                      <a:pt x="493712" y="273035"/>
                    </a:lnTo>
                    <a:lnTo>
                      <a:pt x="493712" y="288589"/>
                    </a:lnTo>
                    <a:cubicBezTo>
                      <a:pt x="478314" y="278724"/>
                      <a:pt x="460068" y="273035"/>
                      <a:pt x="440487" y="273035"/>
                    </a:cubicBezTo>
                    <a:close/>
                    <a:moveTo>
                      <a:pt x="204798" y="252836"/>
                    </a:moveTo>
                    <a:lnTo>
                      <a:pt x="237735" y="326083"/>
                    </a:lnTo>
                    <a:lnTo>
                      <a:pt x="172039" y="326083"/>
                    </a:lnTo>
                    <a:close/>
                    <a:moveTo>
                      <a:pt x="204712" y="141406"/>
                    </a:moveTo>
                    <a:lnTo>
                      <a:pt x="57764" y="470168"/>
                    </a:lnTo>
                    <a:lnTo>
                      <a:pt x="107696" y="470168"/>
                    </a:lnTo>
                    <a:lnTo>
                      <a:pt x="151754" y="371602"/>
                    </a:lnTo>
                    <a:lnTo>
                      <a:pt x="258115" y="371602"/>
                    </a:lnTo>
                    <a:lnTo>
                      <a:pt x="302440" y="470168"/>
                    </a:lnTo>
                    <a:lnTo>
                      <a:pt x="352372" y="470168"/>
                    </a:lnTo>
                    <a:close/>
                    <a:moveTo>
                      <a:pt x="0" y="0"/>
                    </a:moveTo>
                    <a:lnTo>
                      <a:pt x="182283" y="0"/>
                    </a:lnTo>
                    <a:lnTo>
                      <a:pt x="243074" y="60615"/>
                    </a:lnTo>
                    <a:lnTo>
                      <a:pt x="607639" y="60615"/>
                    </a:lnTo>
                    <a:lnTo>
                      <a:pt x="607639" y="530872"/>
                    </a:lnTo>
                    <a:cubicBezTo>
                      <a:pt x="607639" y="556025"/>
                      <a:pt x="587168" y="576378"/>
                      <a:pt x="562068" y="576378"/>
                    </a:cubicBezTo>
                    <a:lnTo>
                      <a:pt x="45571" y="576378"/>
                    </a:lnTo>
                    <a:cubicBezTo>
                      <a:pt x="20382" y="576378"/>
                      <a:pt x="0" y="556025"/>
                      <a:pt x="0" y="53087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</p:sp>
          <p:sp>
            <p:nvSpPr>
              <p:cNvPr id="77" name="矩形 76"/>
              <p:cNvSpPr/>
              <p:nvPr/>
            </p:nvSpPr>
            <p:spPr>
              <a:xfrm>
                <a:off x="1775193" y="3265713"/>
                <a:ext cx="540000" cy="3960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1762131" y="3159028"/>
                <a:ext cx="6351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b="1" dirty="0" smtClean="0">
                    <a:solidFill>
                      <a:schemeClr val="accent1"/>
                    </a:solidFill>
                  </a:rPr>
                  <a:t>Aa</a:t>
                </a:r>
                <a:endParaRPr lang="zh-TW" altLang="en-US" sz="3200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79" name="spreadsheet-ascending-order_31730"/>
            <p:cNvSpPr>
              <a:spLocks noChangeAspect="1"/>
            </p:cNvSpPr>
            <p:nvPr/>
          </p:nvSpPr>
          <p:spPr bwMode="auto">
            <a:xfrm>
              <a:off x="9062640" y="4344407"/>
              <a:ext cx="609685" cy="567611"/>
            </a:xfrm>
            <a:custGeom>
              <a:avLst/>
              <a:gdLst>
                <a:gd name="T0" fmla="*/ 3473 w 6459"/>
                <a:gd name="T1" fmla="*/ 4522 h 6022"/>
                <a:gd name="T2" fmla="*/ 2677 w 6459"/>
                <a:gd name="T3" fmla="*/ 3705 h 6022"/>
                <a:gd name="T4" fmla="*/ 4289 w 6459"/>
                <a:gd name="T5" fmla="*/ 4126 h 6022"/>
                <a:gd name="T6" fmla="*/ 4300 w 6459"/>
                <a:gd name="T7" fmla="*/ 1945 h 6022"/>
                <a:gd name="T8" fmla="*/ 5334 w 6459"/>
                <a:gd name="T9" fmla="*/ 1883 h 6022"/>
                <a:gd name="T10" fmla="*/ 5769 w 6459"/>
                <a:gd name="T11" fmla="*/ 2661 h 6022"/>
                <a:gd name="T12" fmla="*/ 5769 w 6459"/>
                <a:gd name="T13" fmla="*/ 2852 h 6022"/>
                <a:gd name="T14" fmla="*/ 5598 w 6459"/>
                <a:gd name="T15" fmla="*/ 3705 h 6022"/>
                <a:gd name="T16" fmla="*/ 5960 w 6459"/>
                <a:gd name="T17" fmla="*/ 3983 h 6022"/>
                <a:gd name="T18" fmla="*/ 223 w 6459"/>
                <a:gd name="T19" fmla="*/ 0 h 6022"/>
                <a:gd name="T20" fmla="*/ 95 w 6459"/>
                <a:gd name="T21" fmla="*/ 5283 h 6022"/>
                <a:gd name="T22" fmla="*/ 223 w 6459"/>
                <a:gd name="T23" fmla="*/ 5323 h 6022"/>
                <a:gd name="T24" fmla="*/ 2677 w 6459"/>
                <a:gd name="T25" fmla="*/ 5127 h 6022"/>
                <a:gd name="T26" fmla="*/ 5769 w 6459"/>
                <a:gd name="T27" fmla="*/ 222 h 6022"/>
                <a:gd name="T28" fmla="*/ 4300 w 6459"/>
                <a:gd name="T29" fmla="*/ 190 h 6022"/>
                <a:gd name="T30" fmla="*/ 5769 w 6459"/>
                <a:gd name="T31" fmla="*/ 1755 h 6022"/>
                <a:gd name="T32" fmla="*/ 2677 w 6459"/>
                <a:gd name="T33" fmla="*/ 190 h 6022"/>
                <a:gd name="T34" fmla="*/ 2677 w 6459"/>
                <a:gd name="T35" fmla="*/ 864 h 6022"/>
                <a:gd name="T36" fmla="*/ 4109 w 6459"/>
                <a:gd name="T37" fmla="*/ 1055 h 6022"/>
                <a:gd name="T38" fmla="*/ 2677 w 6459"/>
                <a:gd name="T39" fmla="*/ 1055 h 6022"/>
                <a:gd name="T40" fmla="*/ 4109 w 6459"/>
                <a:gd name="T41" fmla="*/ 2661 h 6022"/>
                <a:gd name="T42" fmla="*/ 2677 w 6459"/>
                <a:gd name="T43" fmla="*/ 2852 h 6022"/>
                <a:gd name="T44" fmla="*/ 2677 w 6459"/>
                <a:gd name="T45" fmla="*/ 3514 h 6022"/>
                <a:gd name="T46" fmla="*/ 206 w 6459"/>
                <a:gd name="T47" fmla="*/ 5127 h 6022"/>
                <a:gd name="T48" fmla="*/ 880 w 6459"/>
                <a:gd name="T49" fmla="*/ 4522 h 6022"/>
                <a:gd name="T50" fmla="*/ 191 w 6459"/>
                <a:gd name="T51" fmla="*/ 4331 h 6022"/>
                <a:gd name="T52" fmla="*/ 880 w 6459"/>
                <a:gd name="T53" fmla="*/ 4331 h 6022"/>
                <a:gd name="T54" fmla="*/ 191 w 6459"/>
                <a:gd name="T55" fmla="*/ 2852 h 6022"/>
                <a:gd name="T56" fmla="*/ 880 w 6459"/>
                <a:gd name="T57" fmla="*/ 2661 h 6022"/>
                <a:gd name="T58" fmla="*/ 880 w 6459"/>
                <a:gd name="T59" fmla="*/ 1946 h 6022"/>
                <a:gd name="T60" fmla="*/ 191 w 6459"/>
                <a:gd name="T61" fmla="*/ 1755 h 6022"/>
                <a:gd name="T62" fmla="*/ 880 w 6459"/>
                <a:gd name="T63" fmla="*/ 1755 h 6022"/>
                <a:gd name="T64" fmla="*/ 1071 w 6459"/>
                <a:gd name="T65" fmla="*/ 4522 h 6022"/>
                <a:gd name="T66" fmla="*/ 2487 w 6459"/>
                <a:gd name="T67" fmla="*/ 4331 h 6022"/>
                <a:gd name="T68" fmla="*/ 2487 w 6459"/>
                <a:gd name="T69" fmla="*/ 3705 h 6022"/>
                <a:gd name="T70" fmla="*/ 1071 w 6459"/>
                <a:gd name="T71" fmla="*/ 3514 h 6022"/>
                <a:gd name="T72" fmla="*/ 2487 w 6459"/>
                <a:gd name="T73" fmla="*/ 3514 h 6022"/>
                <a:gd name="T74" fmla="*/ 1071 w 6459"/>
                <a:gd name="T75" fmla="*/ 1946 h 6022"/>
                <a:gd name="T76" fmla="*/ 2487 w 6459"/>
                <a:gd name="T77" fmla="*/ 1755 h 6022"/>
                <a:gd name="T78" fmla="*/ 2487 w 6459"/>
                <a:gd name="T79" fmla="*/ 1055 h 6022"/>
                <a:gd name="T80" fmla="*/ 1071 w 6459"/>
                <a:gd name="T81" fmla="*/ 864 h 6022"/>
                <a:gd name="T82" fmla="*/ 2487 w 6459"/>
                <a:gd name="T83" fmla="*/ 864 h 6022"/>
                <a:gd name="T84" fmla="*/ 4906 w 6459"/>
                <a:gd name="T85" fmla="*/ 6022 h 6022"/>
                <a:gd name="T86" fmla="*/ 3359 w 6459"/>
                <a:gd name="T87" fmla="*/ 4033 h 6022"/>
                <a:gd name="T88" fmla="*/ 4438 w 6459"/>
                <a:gd name="T89" fmla="*/ 4345 h 6022"/>
                <a:gd name="T90" fmla="*/ 5296 w 6459"/>
                <a:gd name="T91" fmla="*/ 2014 h 6022"/>
                <a:gd name="T92" fmla="*/ 6347 w 6459"/>
                <a:gd name="T93" fmla="*/ 3960 h 6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9" h="6022">
                  <a:moveTo>
                    <a:pt x="2677" y="5127"/>
                  </a:moveTo>
                  <a:lnTo>
                    <a:pt x="2677" y="4522"/>
                  </a:lnTo>
                  <a:lnTo>
                    <a:pt x="3473" y="4522"/>
                  </a:lnTo>
                  <a:lnTo>
                    <a:pt x="3327" y="4331"/>
                  </a:lnTo>
                  <a:lnTo>
                    <a:pt x="2677" y="4331"/>
                  </a:lnTo>
                  <a:lnTo>
                    <a:pt x="2677" y="3705"/>
                  </a:lnTo>
                  <a:lnTo>
                    <a:pt x="4109" y="3705"/>
                  </a:lnTo>
                  <a:lnTo>
                    <a:pt x="4109" y="4055"/>
                  </a:lnTo>
                  <a:lnTo>
                    <a:pt x="4289" y="4126"/>
                  </a:lnTo>
                  <a:lnTo>
                    <a:pt x="4289" y="2148"/>
                  </a:lnTo>
                  <a:cubicBezTo>
                    <a:pt x="4289" y="2123"/>
                    <a:pt x="4294" y="2099"/>
                    <a:pt x="4300" y="2076"/>
                  </a:cubicBezTo>
                  <a:lnTo>
                    <a:pt x="4300" y="1945"/>
                  </a:lnTo>
                  <a:lnTo>
                    <a:pt x="4385" y="1945"/>
                  </a:lnTo>
                  <a:cubicBezTo>
                    <a:pt x="4431" y="1907"/>
                    <a:pt x="4489" y="1883"/>
                    <a:pt x="4554" y="1883"/>
                  </a:cubicBezTo>
                  <a:lnTo>
                    <a:pt x="5334" y="1883"/>
                  </a:lnTo>
                  <a:cubicBezTo>
                    <a:pt x="5398" y="1883"/>
                    <a:pt x="5456" y="1907"/>
                    <a:pt x="5502" y="1945"/>
                  </a:cubicBezTo>
                  <a:lnTo>
                    <a:pt x="5769" y="1945"/>
                  </a:lnTo>
                  <a:lnTo>
                    <a:pt x="5769" y="2661"/>
                  </a:lnTo>
                  <a:lnTo>
                    <a:pt x="5598" y="2661"/>
                  </a:lnTo>
                  <a:lnTo>
                    <a:pt x="5598" y="2852"/>
                  </a:lnTo>
                  <a:lnTo>
                    <a:pt x="5769" y="2852"/>
                  </a:lnTo>
                  <a:lnTo>
                    <a:pt x="5769" y="3514"/>
                  </a:lnTo>
                  <a:lnTo>
                    <a:pt x="5598" y="3514"/>
                  </a:lnTo>
                  <a:lnTo>
                    <a:pt x="5598" y="3705"/>
                  </a:lnTo>
                  <a:lnTo>
                    <a:pt x="5769" y="3705"/>
                  </a:lnTo>
                  <a:lnTo>
                    <a:pt x="5769" y="4059"/>
                  </a:lnTo>
                  <a:lnTo>
                    <a:pt x="5960" y="3983"/>
                  </a:lnTo>
                  <a:lnTo>
                    <a:pt x="5960" y="222"/>
                  </a:lnTo>
                  <a:cubicBezTo>
                    <a:pt x="5960" y="100"/>
                    <a:pt x="5860" y="0"/>
                    <a:pt x="5737" y="0"/>
                  </a:cubicBezTo>
                  <a:lnTo>
                    <a:pt x="223" y="0"/>
                  </a:lnTo>
                  <a:cubicBezTo>
                    <a:pt x="100" y="0"/>
                    <a:pt x="0" y="100"/>
                    <a:pt x="0" y="222"/>
                  </a:cubicBezTo>
                  <a:lnTo>
                    <a:pt x="0" y="5100"/>
                  </a:lnTo>
                  <a:cubicBezTo>
                    <a:pt x="0" y="5176"/>
                    <a:pt x="38" y="5242"/>
                    <a:pt x="95" y="5283"/>
                  </a:cubicBezTo>
                  <a:lnTo>
                    <a:pt x="95" y="5318"/>
                  </a:lnTo>
                  <a:lnTo>
                    <a:pt x="175" y="5318"/>
                  </a:lnTo>
                  <a:cubicBezTo>
                    <a:pt x="191" y="5321"/>
                    <a:pt x="206" y="5323"/>
                    <a:pt x="223" y="5323"/>
                  </a:cubicBezTo>
                  <a:lnTo>
                    <a:pt x="4089" y="5323"/>
                  </a:lnTo>
                  <a:lnTo>
                    <a:pt x="3938" y="5127"/>
                  </a:lnTo>
                  <a:lnTo>
                    <a:pt x="2677" y="5127"/>
                  </a:lnTo>
                  <a:close/>
                  <a:moveTo>
                    <a:pt x="4300" y="190"/>
                  </a:moveTo>
                  <a:lnTo>
                    <a:pt x="5737" y="190"/>
                  </a:lnTo>
                  <a:cubicBezTo>
                    <a:pt x="5754" y="190"/>
                    <a:pt x="5769" y="205"/>
                    <a:pt x="5769" y="222"/>
                  </a:cubicBezTo>
                  <a:lnTo>
                    <a:pt x="5769" y="864"/>
                  </a:lnTo>
                  <a:lnTo>
                    <a:pt x="4300" y="864"/>
                  </a:lnTo>
                  <a:lnTo>
                    <a:pt x="4300" y="190"/>
                  </a:lnTo>
                  <a:close/>
                  <a:moveTo>
                    <a:pt x="4300" y="1055"/>
                  </a:moveTo>
                  <a:lnTo>
                    <a:pt x="5769" y="1055"/>
                  </a:lnTo>
                  <a:lnTo>
                    <a:pt x="5769" y="1755"/>
                  </a:lnTo>
                  <a:lnTo>
                    <a:pt x="4300" y="1755"/>
                  </a:lnTo>
                  <a:lnTo>
                    <a:pt x="4300" y="1055"/>
                  </a:lnTo>
                  <a:close/>
                  <a:moveTo>
                    <a:pt x="2677" y="190"/>
                  </a:moveTo>
                  <a:lnTo>
                    <a:pt x="4109" y="190"/>
                  </a:lnTo>
                  <a:lnTo>
                    <a:pt x="4109" y="864"/>
                  </a:lnTo>
                  <a:lnTo>
                    <a:pt x="2677" y="864"/>
                  </a:lnTo>
                  <a:lnTo>
                    <a:pt x="2677" y="190"/>
                  </a:lnTo>
                  <a:close/>
                  <a:moveTo>
                    <a:pt x="2677" y="1055"/>
                  </a:moveTo>
                  <a:lnTo>
                    <a:pt x="4109" y="1055"/>
                  </a:lnTo>
                  <a:lnTo>
                    <a:pt x="4109" y="1755"/>
                  </a:lnTo>
                  <a:lnTo>
                    <a:pt x="2677" y="1755"/>
                  </a:lnTo>
                  <a:lnTo>
                    <a:pt x="2677" y="1055"/>
                  </a:lnTo>
                  <a:close/>
                  <a:moveTo>
                    <a:pt x="2677" y="1946"/>
                  </a:moveTo>
                  <a:lnTo>
                    <a:pt x="4109" y="1946"/>
                  </a:lnTo>
                  <a:lnTo>
                    <a:pt x="4109" y="2661"/>
                  </a:lnTo>
                  <a:lnTo>
                    <a:pt x="2677" y="2661"/>
                  </a:lnTo>
                  <a:lnTo>
                    <a:pt x="2677" y="1946"/>
                  </a:lnTo>
                  <a:close/>
                  <a:moveTo>
                    <a:pt x="2677" y="2852"/>
                  </a:moveTo>
                  <a:lnTo>
                    <a:pt x="4109" y="2852"/>
                  </a:lnTo>
                  <a:lnTo>
                    <a:pt x="4109" y="3514"/>
                  </a:lnTo>
                  <a:lnTo>
                    <a:pt x="2677" y="3514"/>
                  </a:lnTo>
                  <a:lnTo>
                    <a:pt x="2677" y="2852"/>
                  </a:lnTo>
                  <a:close/>
                  <a:moveTo>
                    <a:pt x="880" y="5127"/>
                  </a:moveTo>
                  <a:lnTo>
                    <a:pt x="206" y="5127"/>
                  </a:lnTo>
                  <a:cubicBezTo>
                    <a:pt x="197" y="5121"/>
                    <a:pt x="191" y="5112"/>
                    <a:pt x="191" y="5100"/>
                  </a:cubicBezTo>
                  <a:lnTo>
                    <a:pt x="191" y="4522"/>
                  </a:lnTo>
                  <a:lnTo>
                    <a:pt x="880" y="4522"/>
                  </a:lnTo>
                  <a:lnTo>
                    <a:pt x="880" y="5127"/>
                  </a:lnTo>
                  <a:close/>
                  <a:moveTo>
                    <a:pt x="880" y="4331"/>
                  </a:moveTo>
                  <a:lnTo>
                    <a:pt x="191" y="4331"/>
                  </a:lnTo>
                  <a:lnTo>
                    <a:pt x="191" y="3705"/>
                  </a:lnTo>
                  <a:lnTo>
                    <a:pt x="880" y="3705"/>
                  </a:lnTo>
                  <a:lnTo>
                    <a:pt x="880" y="4331"/>
                  </a:lnTo>
                  <a:close/>
                  <a:moveTo>
                    <a:pt x="880" y="3514"/>
                  </a:moveTo>
                  <a:lnTo>
                    <a:pt x="191" y="3514"/>
                  </a:lnTo>
                  <a:lnTo>
                    <a:pt x="191" y="2852"/>
                  </a:lnTo>
                  <a:lnTo>
                    <a:pt x="880" y="2852"/>
                  </a:lnTo>
                  <a:lnTo>
                    <a:pt x="880" y="3514"/>
                  </a:lnTo>
                  <a:close/>
                  <a:moveTo>
                    <a:pt x="880" y="2661"/>
                  </a:moveTo>
                  <a:lnTo>
                    <a:pt x="191" y="2661"/>
                  </a:lnTo>
                  <a:lnTo>
                    <a:pt x="191" y="1946"/>
                  </a:lnTo>
                  <a:lnTo>
                    <a:pt x="880" y="1946"/>
                  </a:lnTo>
                  <a:lnTo>
                    <a:pt x="880" y="2661"/>
                  </a:lnTo>
                  <a:close/>
                  <a:moveTo>
                    <a:pt x="880" y="1755"/>
                  </a:moveTo>
                  <a:lnTo>
                    <a:pt x="191" y="1755"/>
                  </a:lnTo>
                  <a:lnTo>
                    <a:pt x="191" y="1055"/>
                  </a:lnTo>
                  <a:lnTo>
                    <a:pt x="880" y="1055"/>
                  </a:lnTo>
                  <a:lnTo>
                    <a:pt x="880" y="1755"/>
                  </a:lnTo>
                  <a:close/>
                  <a:moveTo>
                    <a:pt x="2487" y="5127"/>
                  </a:moveTo>
                  <a:lnTo>
                    <a:pt x="1071" y="5127"/>
                  </a:lnTo>
                  <a:lnTo>
                    <a:pt x="1071" y="4522"/>
                  </a:lnTo>
                  <a:lnTo>
                    <a:pt x="2487" y="4522"/>
                  </a:lnTo>
                  <a:lnTo>
                    <a:pt x="2487" y="5127"/>
                  </a:lnTo>
                  <a:close/>
                  <a:moveTo>
                    <a:pt x="2487" y="4331"/>
                  </a:moveTo>
                  <a:lnTo>
                    <a:pt x="1071" y="4331"/>
                  </a:lnTo>
                  <a:lnTo>
                    <a:pt x="1071" y="3705"/>
                  </a:lnTo>
                  <a:lnTo>
                    <a:pt x="2487" y="3705"/>
                  </a:lnTo>
                  <a:lnTo>
                    <a:pt x="2487" y="4331"/>
                  </a:lnTo>
                  <a:close/>
                  <a:moveTo>
                    <a:pt x="2487" y="3514"/>
                  </a:moveTo>
                  <a:lnTo>
                    <a:pt x="1071" y="3514"/>
                  </a:lnTo>
                  <a:lnTo>
                    <a:pt x="1071" y="2852"/>
                  </a:lnTo>
                  <a:lnTo>
                    <a:pt x="2487" y="2852"/>
                  </a:lnTo>
                  <a:lnTo>
                    <a:pt x="2487" y="3514"/>
                  </a:lnTo>
                  <a:close/>
                  <a:moveTo>
                    <a:pt x="2487" y="2661"/>
                  </a:moveTo>
                  <a:lnTo>
                    <a:pt x="1071" y="2661"/>
                  </a:lnTo>
                  <a:lnTo>
                    <a:pt x="1071" y="1946"/>
                  </a:lnTo>
                  <a:lnTo>
                    <a:pt x="2487" y="1946"/>
                  </a:lnTo>
                  <a:lnTo>
                    <a:pt x="2487" y="2661"/>
                  </a:lnTo>
                  <a:close/>
                  <a:moveTo>
                    <a:pt x="2487" y="1755"/>
                  </a:moveTo>
                  <a:lnTo>
                    <a:pt x="1071" y="1755"/>
                  </a:lnTo>
                  <a:lnTo>
                    <a:pt x="1071" y="1055"/>
                  </a:lnTo>
                  <a:lnTo>
                    <a:pt x="2487" y="1055"/>
                  </a:lnTo>
                  <a:lnTo>
                    <a:pt x="2487" y="1755"/>
                  </a:lnTo>
                  <a:close/>
                  <a:moveTo>
                    <a:pt x="2487" y="864"/>
                  </a:moveTo>
                  <a:lnTo>
                    <a:pt x="1071" y="864"/>
                  </a:lnTo>
                  <a:lnTo>
                    <a:pt x="1071" y="190"/>
                  </a:lnTo>
                  <a:lnTo>
                    <a:pt x="2487" y="190"/>
                  </a:lnTo>
                  <a:lnTo>
                    <a:pt x="2487" y="864"/>
                  </a:lnTo>
                  <a:close/>
                  <a:moveTo>
                    <a:pt x="6438" y="4080"/>
                  </a:moveTo>
                  <a:lnTo>
                    <a:pt x="4968" y="5992"/>
                  </a:lnTo>
                  <a:cubicBezTo>
                    <a:pt x="4953" y="6011"/>
                    <a:pt x="4930" y="6022"/>
                    <a:pt x="4906" y="6022"/>
                  </a:cubicBezTo>
                  <a:cubicBezTo>
                    <a:pt x="4882" y="6022"/>
                    <a:pt x="4859" y="6011"/>
                    <a:pt x="4844" y="5992"/>
                  </a:cubicBezTo>
                  <a:lnTo>
                    <a:pt x="3375" y="4080"/>
                  </a:lnTo>
                  <a:cubicBezTo>
                    <a:pt x="3364" y="4066"/>
                    <a:pt x="3359" y="4050"/>
                    <a:pt x="3359" y="4033"/>
                  </a:cubicBezTo>
                  <a:cubicBezTo>
                    <a:pt x="3359" y="4016"/>
                    <a:pt x="3364" y="4000"/>
                    <a:pt x="3374" y="3986"/>
                  </a:cubicBezTo>
                  <a:cubicBezTo>
                    <a:pt x="3395" y="3958"/>
                    <a:pt x="3433" y="3947"/>
                    <a:pt x="3465" y="3960"/>
                  </a:cubicBezTo>
                  <a:lnTo>
                    <a:pt x="4438" y="4345"/>
                  </a:lnTo>
                  <a:lnTo>
                    <a:pt x="4438" y="2092"/>
                  </a:lnTo>
                  <a:cubicBezTo>
                    <a:pt x="4438" y="2049"/>
                    <a:pt x="4473" y="2014"/>
                    <a:pt x="4516" y="2014"/>
                  </a:cubicBezTo>
                  <a:lnTo>
                    <a:pt x="5296" y="2014"/>
                  </a:lnTo>
                  <a:cubicBezTo>
                    <a:pt x="5339" y="2014"/>
                    <a:pt x="5374" y="2049"/>
                    <a:pt x="5374" y="2092"/>
                  </a:cubicBezTo>
                  <a:lnTo>
                    <a:pt x="5374" y="4345"/>
                  </a:lnTo>
                  <a:lnTo>
                    <a:pt x="6347" y="3960"/>
                  </a:lnTo>
                  <a:cubicBezTo>
                    <a:pt x="6380" y="3947"/>
                    <a:pt x="6417" y="3958"/>
                    <a:pt x="6438" y="3986"/>
                  </a:cubicBezTo>
                  <a:cubicBezTo>
                    <a:pt x="6459" y="4014"/>
                    <a:pt x="6459" y="4052"/>
                    <a:pt x="6438" y="40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0" name="presentation_156668"/>
            <p:cNvSpPr>
              <a:spLocks noChangeAspect="1"/>
            </p:cNvSpPr>
            <p:nvPr/>
          </p:nvSpPr>
          <p:spPr bwMode="auto">
            <a:xfrm>
              <a:off x="9062640" y="1877098"/>
              <a:ext cx="609685" cy="608691"/>
            </a:xfrm>
            <a:custGeom>
              <a:avLst/>
              <a:gdLst>
                <a:gd name="connsiteX0" fmla="*/ 221073 w 606580"/>
                <a:gd name="connsiteY0" fmla="*/ 484159 h 605592"/>
                <a:gd name="connsiteX1" fmla="*/ 209002 w 606580"/>
                <a:gd name="connsiteY1" fmla="*/ 517252 h 605592"/>
                <a:gd name="connsiteX2" fmla="*/ 397671 w 606580"/>
                <a:gd name="connsiteY2" fmla="*/ 517252 h 605592"/>
                <a:gd name="connsiteX3" fmla="*/ 385507 w 606580"/>
                <a:gd name="connsiteY3" fmla="*/ 484159 h 605592"/>
                <a:gd name="connsiteX4" fmla="*/ 274076 w 606580"/>
                <a:gd name="connsiteY4" fmla="*/ 329540 h 605592"/>
                <a:gd name="connsiteX5" fmla="*/ 451689 w 606580"/>
                <a:gd name="connsiteY5" fmla="*/ 329540 h 605592"/>
                <a:gd name="connsiteX6" fmla="*/ 451689 w 606580"/>
                <a:gd name="connsiteY6" fmla="*/ 367363 h 605592"/>
                <a:gd name="connsiteX7" fmla="*/ 274076 w 606580"/>
                <a:gd name="connsiteY7" fmla="*/ 367363 h 605592"/>
                <a:gd name="connsiteX8" fmla="*/ 189680 w 606580"/>
                <a:gd name="connsiteY8" fmla="*/ 313663 h 605592"/>
                <a:gd name="connsiteX9" fmla="*/ 224469 w 606580"/>
                <a:gd name="connsiteY9" fmla="*/ 348452 h 605592"/>
                <a:gd name="connsiteX10" fmla="*/ 189680 w 606580"/>
                <a:gd name="connsiteY10" fmla="*/ 383241 h 605592"/>
                <a:gd name="connsiteX11" fmla="*/ 154891 w 606580"/>
                <a:gd name="connsiteY11" fmla="*/ 348452 h 605592"/>
                <a:gd name="connsiteX12" fmla="*/ 189680 w 606580"/>
                <a:gd name="connsiteY12" fmla="*/ 313663 h 605592"/>
                <a:gd name="connsiteX13" fmla="*/ 274076 w 606580"/>
                <a:gd name="connsiteY13" fmla="*/ 240487 h 605592"/>
                <a:gd name="connsiteX14" fmla="*/ 451689 w 606580"/>
                <a:gd name="connsiteY14" fmla="*/ 240487 h 605592"/>
                <a:gd name="connsiteX15" fmla="*/ 451689 w 606580"/>
                <a:gd name="connsiteY15" fmla="*/ 278310 h 605592"/>
                <a:gd name="connsiteX16" fmla="*/ 274076 w 606580"/>
                <a:gd name="connsiteY16" fmla="*/ 278310 h 605592"/>
                <a:gd name="connsiteX17" fmla="*/ 189680 w 606580"/>
                <a:gd name="connsiteY17" fmla="*/ 224610 h 605592"/>
                <a:gd name="connsiteX18" fmla="*/ 224469 w 606580"/>
                <a:gd name="connsiteY18" fmla="*/ 259434 h 605592"/>
                <a:gd name="connsiteX19" fmla="*/ 189680 w 606580"/>
                <a:gd name="connsiteY19" fmla="*/ 294258 h 605592"/>
                <a:gd name="connsiteX20" fmla="*/ 154891 w 606580"/>
                <a:gd name="connsiteY20" fmla="*/ 259434 h 605592"/>
                <a:gd name="connsiteX21" fmla="*/ 189680 w 606580"/>
                <a:gd name="connsiteY21" fmla="*/ 224610 h 605592"/>
                <a:gd name="connsiteX22" fmla="*/ 274076 w 606580"/>
                <a:gd name="connsiteY22" fmla="*/ 151363 h 605592"/>
                <a:gd name="connsiteX23" fmla="*/ 451689 w 606580"/>
                <a:gd name="connsiteY23" fmla="*/ 151363 h 605592"/>
                <a:gd name="connsiteX24" fmla="*/ 451689 w 606580"/>
                <a:gd name="connsiteY24" fmla="*/ 189257 h 605592"/>
                <a:gd name="connsiteX25" fmla="*/ 274076 w 606580"/>
                <a:gd name="connsiteY25" fmla="*/ 189257 h 605592"/>
                <a:gd name="connsiteX26" fmla="*/ 189680 w 606580"/>
                <a:gd name="connsiteY26" fmla="*/ 135556 h 605592"/>
                <a:gd name="connsiteX27" fmla="*/ 224469 w 606580"/>
                <a:gd name="connsiteY27" fmla="*/ 170345 h 605592"/>
                <a:gd name="connsiteX28" fmla="*/ 189680 w 606580"/>
                <a:gd name="connsiteY28" fmla="*/ 205134 h 605592"/>
                <a:gd name="connsiteX29" fmla="*/ 154891 w 606580"/>
                <a:gd name="connsiteY29" fmla="*/ 170345 h 605592"/>
                <a:gd name="connsiteX30" fmla="*/ 189680 w 606580"/>
                <a:gd name="connsiteY30" fmla="*/ 135556 h 605592"/>
                <a:gd name="connsiteX31" fmla="*/ 73443 w 606580"/>
                <a:gd name="connsiteY31" fmla="*/ 72582 h 605592"/>
                <a:gd name="connsiteX32" fmla="*/ 73443 w 606580"/>
                <a:gd name="connsiteY32" fmla="*/ 446338 h 605592"/>
                <a:gd name="connsiteX33" fmla="*/ 533137 w 606580"/>
                <a:gd name="connsiteY33" fmla="*/ 446338 h 605592"/>
                <a:gd name="connsiteX34" fmla="*/ 533137 w 606580"/>
                <a:gd name="connsiteY34" fmla="*/ 72582 h 605592"/>
                <a:gd name="connsiteX35" fmla="*/ 303336 w 606580"/>
                <a:gd name="connsiteY35" fmla="*/ 0 h 605592"/>
                <a:gd name="connsiteX36" fmla="*/ 343076 w 606580"/>
                <a:gd name="connsiteY36" fmla="*/ 34669 h 605592"/>
                <a:gd name="connsiteX37" fmla="*/ 606580 w 606580"/>
                <a:gd name="connsiteY37" fmla="*/ 34669 h 605592"/>
                <a:gd name="connsiteX38" fmla="*/ 606580 w 606580"/>
                <a:gd name="connsiteY38" fmla="*/ 72582 h 605592"/>
                <a:gd name="connsiteX39" fmla="*/ 571112 w 606580"/>
                <a:gd name="connsiteY39" fmla="*/ 72582 h 605592"/>
                <a:gd name="connsiteX40" fmla="*/ 571112 w 606580"/>
                <a:gd name="connsiteY40" fmla="*/ 446338 h 605592"/>
                <a:gd name="connsiteX41" fmla="*/ 606580 w 606580"/>
                <a:gd name="connsiteY41" fmla="*/ 446338 h 605592"/>
                <a:gd name="connsiteX42" fmla="*/ 606580 w 606580"/>
                <a:gd name="connsiteY42" fmla="*/ 484159 h 605592"/>
                <a:gd name="connsiteX43" fmla="*/ 423483 w 606580"/>
                <a:gd name="connsiteY43" fmla="*/ 484159 h 605592"/>
                <a:gd name="connsiteX44" fmla="*/ 467864 w 606580"/>
                <a:gd name="connsiteY44" fmla="*/ 605592 h 605592"/>
                <a:gd name="connsiteX45" fmla="*/ 429889 w 606580"/>
                <a:gd name="connsiteY45" fmla="*/ 605592 h 605592"/>
                <a:gd name="connsiteX46" fmla="*/ 411505 w 606580"/>
                <a:gd name="connsiteY46" fmla="*/ 555165 h 605592"/>
                <a:gd name="connsiteX47" fmla="*/ 195168 w 606580"/>
                <a:gd name="connsiteY47" fmla="*/ 555165 h 605592"/>
                <a:gd name="connsiteX48" fmla="*/ 176691 w 606580"/>
                <a:gd name="connsiteY48" fmla="*/ 605592 h 605592"/>
                <a:gd name="connsiteX49" fmla="*/ 138716 w 606580"/>
                <a:gd name="connsiteY49" fmla="*/ 605592 h 605592"/>
                <a:gd name="connsiteX50" fmla="*/ 183190 w 606580"/>
                <a:gd name="connsiteY50" fmla="*/ 484159 h 605592"/>
                <a:gd name="connsiteX51" fmla="*/ 0 w 606580"/>
                <a:gd name="connsiteY51" fmla="*/ 484159 h 605592"/>
                <a:gd name="connsiteX52" fmla="*/ 0 w 606580"/>
                <a:gd name="connsiteY52" fmla="*/ 446338 h 605592"/>
                <a:gd name="connsiteX53" fmla="*/ 35561 w 606580"/>
                <a:gd name="connsiteY53" fmla="*/ 446338 h 605592"/>
                <a:gd name="connsiteX54" fmla="*/ 35561 w 606580"/>
                <a:gd name="connsiteY54" fmla="*/ 72582 h 605592"/>
                <a:gd name="connsiteX55" fmla="*/ 0 w 606580"/>
                <a:gd name="connsiteY55" fmla="*/ 72582 h 605592"/>
                <a:gd name="connsiteX56" fmla="*/ 0 w 606580"/>
                <a:gd name="connsiteY56" fmla="*/ 34669 h 605592"/>
                <a:gd name="connsiteX57" fmla="*/ 263597 w 606580"/>
                <a:gd name="connsiteY57" fmla="*/ 34669 h 605592"/>
                <a:gd name="connsiteX58" fmla="*/ 303336 w 606580"/>
                <a:gd name="connsiteY58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06580" h="605592">
                  <a:moveTo>
                    <a:pt x="221073" y="484159"/>
                  </a:moveTo>
                  <a:lnTo>
                    <a:pt x="209002" y="517252"/>
                  </a:lnTo>
                  <a:lnTo>
                    <a:pt x="397671" y="517252"/>
                  </a:lnTo>
                  <a:lnTo>
                    <a:pt x="385507" y="484159"/>
                  </a:lnTo>
                  <a:close/>
                  <a:moveTo>
                    <a:pt x="274076" y="329540"/>
                  </a:moveTo>
                  <a:lnTo>
                    <a:pt x="451689" y="329540"/>
                  </a:lnTo>
                  <a:lnTo>
                    <a:pt x="451689" y="367363"/>
                  </a:lnTo>
                  <a:lnTo>
                    <a:pt x="274076" y="367363"/>
                  </a:lnTo>
                  <a:close/>
                  <a:moveTo>
                    <a:pt x="189680" y="313663"/>
                  </a:moveTo>
                  <a:cubicBezTo>
                    <a:pt x="208893" y="313663"/>
                    <a:pt x="224469" y="329239"/>
                    <a:pt x="224469" y="348452"/>
                  </a:cubicBezTo>
                  <a:cubicBezTo>
                    <a:pt x="224469" y="367665"/>
                    <a:pt x="208893" y="383241"/>
                    <a:pt x="189680" y="383241"/>
                  </a:cubicBezTo>
                  <a:cubicBezTo>
                    <a:pt x="170467" y="383241"/>
                    <a:pt x="154891" y="367665"/>
                    <a:pt x="154891" y="348452"/>
                  </a:cubicBezTo>
                  <a:cubicBezTo>
                    <a:pt x="154891" y="329239"/>
                    <a:pt x="170467" y="313663"/>
                    <a:pt x="189680" y="313663"/>
                  </a:cubicBezTo>
                  <a:close/>
                  <a:moveTo>
                    <a:pt x="274076" y="240487"/>
                  </a:moveTo>
                  <a:lnTo>
                    <a:pt x="451689" y="240487"/>
                  </a:lnTo>
                  <a:lnTo>
                    <a:pt x="451689" y="278310"/>
                  </a:lnTo>
                  <a:lnTo>
                    <a:pt x="274076" y="278310"/>
                  </a:lnTo>
                  <a:close/>
                  <a:moveTo>
                    <a:pt x="189680" y="224610"/>
                  </a:moveTo>
                  <a:cubicBezTo>
                    <a:pt x="208893" y="224610"/>
                    <a:pt x="224469" y="240201"/>
                    <a:pt x="224469" y="259434"/>
                  </a:cubicBezTo>
                  <a:cubicBezTo>
                    <a:pt x="224469" y="278667"/>
                    <a:pt x="208893" y="294258"/>
                    <a:pt x="189680" y="294258"/>
                  </a:cubicBezTo>
                  <a:cubicBezTo>
                    <a:pt x="170467" y="294258"/>
                    <a:pt x="154891" y="278667"/>
                    <a:pt x="154891" y="259434"/>
                  </a:cubicBezTo>
                  <a:cubicBezTo>
                    <a:pt x="154891" y="240201"/>
                    <a:pt x="170467" y="224610"/>
                    <a:pt x="189680" y="224610"/>
                  </a:cubicBezTo>
                  <a:close/>
                  <a:moveTo>
                    <a:pt x="274076" y="151363"/>
                  </a:moveTo>
                  <a:lnTo>
                    <a:pt x="451689" y="151363"/>
                  </a:lnTo>
                  <a:lnTo>
                    <a:pt x="451689" y="189257"/>
                  </a:lnTo>
                  <a:lnTo>
                    <a:pt x="274076" y="189257"/>
                  </a:lnTo>
                  <a:close/>
                  <a:moveTo>
                    <a:pt x="189680" y="135556"/>
                  </a:moveTo>
                  <a:cubicBezTo>
                    <a:pt x="208893" y="135556"/>
                    <a:pt x="224469" y="151132"/>
                    <a:pt x="224469" y="170345"/>
                  </a:cubicBezTo>
                  <a:cubicBezTo>
                    <a:pt x="224469" y="189558"/>
                    <a:pt x="208893" y="205134"/>
                    <a:pt x="189680" y="205134"/>
                  </a:cubicBezTo>
                  <a:cubicBezTo>
                    <a:pt x="170467" y="205134"/>
                    <a:pt x="154891" y="189558"/>
                    <a:pt x="154891" y="170345"/>
                  </a:cubicBezTo>
                  <a:cubicBezTo>
                    <a:pt x="154891" y="151132"/>
                    <a:pt x="170467" y="135556"/>
                    <a:pt x="189680" y="135556"/>
                  </a:cubicBezTo>
                  <a:close/>
                  <a:moveTo>
                    <a:pt x="73443" y="72582"/>
                  </a:moveTo>
                  <a:lnTo>
                    <a:pt x="73443" y="446338"/>
                  </a:lnTo>
                  <a:lnTo>
                    <a:pt x="533137" y="446338"/>
                  </a:lnTo>
                  <a:lnTo>
                    <a:pt x="533137" y="72582"/>
                  </a:lnTo>
                  <a:close/>
                  <a:moveTo>
                    <a:pt x="303336" y="0"/>
                  </a:moveTo>
                  <a:cubicBezTo>
                    <a:pt x="323577" y="0"/>
                    <a:pt x="340290" y="15202"/>
                    <a:pt x="343076" y="34669"/>
                  </a:cubicBezTo>
                  <a:lnTo>
                    <a:pt x="606580" y="34669"/>
                  </a:lnTo>
                  <a:lnTo>
                    <a:pt x="606580" y="72582"/>
                  </a:lnTo>
                  <a:lnTo>
                    <a:pt x="571112" y="72582"/>
                  </a:lnTo>
                  <a:lnTo>
                    <a:pt x="571112" y="446338"/>
                  </a:lnTo>
                  <a:lnTo>
                    <a:pt x="606580" y="446338"/>
                  </a:lnTo>
                  <a:lnTo>
                    <a:pt x="606580" y="484159"/>
                  </a:lnTo>
                  <a:lnTo>
                    <a:pt x="423483" y="484159"/>
                  </a:lnTo>
                  <a:lnTo>
                    <a:pt x="467864" y="605592"/>
                  </a:lnTo>
                  <a:lnTo>
                    <a:pt x="429889" y="605592"/>
                  </a:lnTo>
                  <a:lnTo>
                    <a:pt x="411505" y="555165"/>
                  </a:lnTo>
                  <a:lnTo>
                    <a:pt x="195168" y="555165"/>
                  </a:lnTo>
                  <a:lnTo>
                    <a:pt x="176691" y="605592"/>
                  </a:lnTo>
                  <a:lnTo>
                    <a:pt x="138716" y="605592"/>
                  </a:lnTo>
                  <a:lnTo>
                    <a:pt x="183190" y="484159"/>
                  </a:lnTo>
                  <a:lnTo>
                    <a:pt x="0" y="484159"/>
                  </a:lnTo>
                  <a:lnTo>
                    <a:pt x="0" y="446338"/>
                  </a:lnTo>
                  <a:lnTo>
                    <a:pt x="35561" y="446338"/>
                  </a:lnTo>
                  <a:lnTo>
                    <a:pt x="35561" y="72582"/>
                  </a:lnTo>
                  <a:lnTo>
                    <a:pt x="0" y="72582"/>
                  </a:lnTo>
                  <a:lnTo>
                    <a:pt x="0" y="34669"/>
                  </a:lnTo>
                  <a:lnTo>
                    <a:pt x="263597" y="34669"/>
                  </a:lnTo>
                  <a:cubicBezTo>
                    <a:pt x="266290" y="15202"/>
                    <a:pt x="283003" y="0"/>
                    <a:pt x="3033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35757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歸納一下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79</a:t>
            </a:fld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273634" y="2231570"/>
            <a:ext cx="1515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對齊；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/>
              <a:t>置</a:t>
            </a:r>
            <a:r>
              <a:rPr lang="zh-TW" altLang="en-US" dirty="0" smtClean="0"/>
              <a:t>中；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均分。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每頁對齊</a:t>
            </a:r>
            <a:r>
              <a:rPr lang="zh-TW" altLang="en-US" dirty="0"/>
              <a:t>。</a:t>
            </a:r>
            <a:endParaRPr lang="en-US" altLang="zh-TW" dirty="0" smtClean="0"/>
          </a:p>
        </p:txBody>
      </p:sp>
      <p:grpSp>
        <p:nvGrpSpPr>
          <p:cNvPr id="5" name="群組 4"/>
          <p:cNvGrpSpPr/>
          <p:nvPr/>
        </p:nvGrpSpPr>
        <p:grpSpPr>
          <a:xfrm>
            <a:off x="904071" y="1747258"/>
            <a:ext cx="3967641" cy="439503"/>
            <a:chOff x="2364852" y="3671939"/>
            <a:chExt cx="3967641" cy="43950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7" name="文本框 43"/>
            <p:cNvSpPr txBox="1"/>
            <p:nvPr/>
          </p:nvSpPr>
          <p:spPr>
            <a:xfrm>
              <a:off x="2804493" y="3711332"/>
              <a:ext cx="352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對齊 </a:t>
              </a:r>
              <a:r>
                <a:rPr lang="en-US" altLang="zh-TW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(</a:t>
              </a:r>
              <a:r>
                <a:rPr lang="zh-TW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頁內相對、頁外絕對</a:t>
              </a:r>
              <a:r>
                <a: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)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1273634" y="4659085"/>
            <a:ext cx="11063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標題 、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背景、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字體、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配色、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風格。</a:t>
            </a:r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904071" y="4174773"/>
            <a:ext cx="4111641" cy="439503"/>
            <a:chOff x="2364852" y="3671939"/>
            <a:chExt cx="4111641" cy="439503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11" name="文本框 43"/>
            <p:cNvSpPr txBox="1"/>
            <p:nvPr/>
          </p:nvSpPr>
          <p:spPr>
            <a:xfrm>
              <a:off x="2804493" y="3711332"/>
              <a:ext cx="367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統一 </a:t>
              </a:r>
              <a:r>
                <a:rPr lang="en-US" altLang="zh-TW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(</a:t>
              </a:r>
              <a:r>
                <a:rPr lang="zh-TW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頁內相對、頁外絕對</a:t>
              </a:r>
              <a:r>
                <a: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)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6858005" y="2231570"/>
            <a:ext cx="2900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en-US" altLang="zh-TW" dirty="0" smtClean="0"/>
              <a:t>SmartArt </a:t>
            </a:r>
            <a:r>
              <a:rPr lang="zh-TW" altLang="en-US" dirty="0" smtClean="0"/>
              <a:t>絕對不要用；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圖表能不用就不用；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預設的佈景主題挑著用。</a:t>
            </a:r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6488442" y="1747258"/>
            <a:ext cx="3031641" cy="471393"/>
            <a:chOff x="2364852" y="3671939"/>
            <a:chExt cx="3031641" cy="471393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15" name="文本框 43"/>
            <p:cNvSpPr txBox="1"/>
            <p:nvPr/>
          </p:nvSpPr>
          <p:spPr>
            <a:xfrm>
              <a:off x="2804493" y="3711332"/>
              <a:ext cx="2592000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PowerPoint </a:t>
              </a:r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內建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6858005" y="4659085"/>
            <a:ext cx="2316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學派？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/>
              <a:t>一張</a:t>
            </a:r>
            <a:r>
              <a:rPr lang="zh-TW" altLang="en-US" dirty="0" smtClean="0"/>
              <a:t>圖勝 </a:t>
            </a:r>
            <a:r>
              <a:rPr lang="en-US" altLang="zh-TW" dirty="0" smtClean="0"/>
              <a:t>10</a:t>
            </a:r>
            <a:r>
              <a:rPr lang="zh-TW" altLang="en-US" dirty="0" smtClean="0"/>
              <a:t> 句話？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其它軟體工具？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相對、絕對、美？</a:t>
            </a:r>
            <a:endParaRPr lang="zh-TW" altLang="en-US" dirty="0"/>
          </a:p>
        </p:txBody>
      </p:sp>
      <p:grpSp>
        <p:nvGrpSpPr>
          <p:cNvPr id="17" name="群組 16"/>
          <p:cNvGrpSpPr/>
          <p:nvPr/>
        </p:nvGrpSpPr>
        <p:grpSpPr>
          <a:xfrm>
            <a:off x="6488442" y="4174773"/>
            <a:ext cx="2573423" cy="439503"/>
            <a:chOff x="2364852" y="3671939"/>
            <a:chExt cx="2573423" cy="439503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19" name="文本框 43"/>
            <p:cNvSpPr txBox="1"/>
            <p:nvPr/>
          </p:nvSpPr>
          <p:spPr>
            <a:xfrm>
              <a:off x="2804494" y="3711332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問題</a:t>
              </a:r>
              <a:r>
                <a:rPr lang="en-US" altLang="zh-TW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...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81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矩形 97"/>
          <p:cNvSpPr/>
          <p:nvPr/>
        </p:nvSpPr>
        <p:spPr>
          <a:xfrm rot="5400000">
            <a:off x="5006363" y="2733746"/>
            <a:ext cx="432000" cy="28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矩形 99"/>
          <p:cNvSpPr/>
          <p:nvPr/>
        </p:nvSpPr>
        <p:spPr>
          <a:xfrm rot="5400000">
            <a:off x="7381075" y="4039493"/>
            <a:ext cx="43200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對齊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grpSp>
        <p:nvGrpSpPr>
          <p:cNvPr id="84" name="群組 83"/>
          <p:cNvGrpSpPr/>
          <p:nvPr/>
        </p:nvGrpSpPr>
        <p:grpSpPr>
          <a:xfrm>
            <a:off x="1249513" y="1350984"/>
            <a:ext cx="1088571" cy="1767120"/>
            <a:chOff x="6629400" y="2355018"/>
            <a:chExt cx="1088571" cy="1767120"/>
          </a:xfrm>
        </p:grpSpPr>
        <p:sp>
          <p:nvSpPr>
            <p:cNvPr id="83" name="圓角矩形 82"/>
            <p:cNvSpPr/>
            <p:nvPr/>
          </p:nvSpPr>
          <p:spPr>
            <a:xfrm>
              <a:off x="6629400" y="2355018"/>
              <a:ext cx="1088571" cy="176712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2" name="群組 81"/>
            <p:cNvGrpSpPr/>
            <p:nvPr/>
          </p:nvGrpSpPr>
          <p:grpSpPr>
            <a:xfrm>
              <a:off x="6780316" y="2478567"/>
              <a:ext cx="786739" cy="1490684"/>
              <a:chOff x="6769852" y="2478567"/>
              <a:chExt cx="786739" cy="1490684"/>
            </a:xfrm>
          </p:grpSpPr>
          <p:grpSp>
            <p:nvGrpSpPr>
              <p:cNvPr id="79" name="群組 78"/>
              <p:cNvGrpSpPr/>
              <p:nvPr/>
            </p:nvGrpSpPr>
            <p:grpSpPr>
              <a:xfrm>
                <a:off x="6769852" y="2478567"/>
                <a:ext cx="786739" cy="756000"/>
                <a:chOff x="6769852" y="2478567"/>
                <a:chExt cx="786739" cy="756000"/>
              </a:xfrm>
            </p:grpSpPr>
            <p:grpSp>
              <p:nvGrpSpPr>
                <p:cNvPr id="77" name="群組 76"/>
                <p:cNvGrpSpPr/>
                <p:nvPr/>
              </p:nvGrpSpPr>
              <p:grpSpPr>
                <a:xfrm>
                  <a:off x="6834513" y="2499802"/>
                  <a:ext cx="722078" cy="700391"/>
                  <a:chOff x="6297995" y="1828843"/>
                  <a:chExt cx="722078" cy="700391"/>
                </a:xfrm>
              </p:grpSpPr>
              <p:sp>
                <p:nvSpPr>
                  <p:cNvPr id="74" name="矩形 73"/>
                  <p:cNvSpPr/>
                  <p:nvPr/>
                </p:nvSpPr>
                <p:spPr>
                  <a:xfrm>
                    <a:off x="6588073" y="2097234"/>
                    <a:ext cx="432000" cy="4320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40000"/>
                          <a:lumOff val="60000"/>
                        </a:schemeClr>
                      </a:gs>
                      <a:gs pos="56000">
                        <a:schemeClr val="tx2">
                          <a:lumMod val="75000"/>
                        </a:schemeClr>
                      </a:gs>
                      <a:gs pos="100000">
                        <a:schemeClr val="tx2"/>
                      </a:gs>
                    </a:gsLst>
                    <a:lin ang="54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6297995" y="1828843"/>
                    <a:ext cx="396000" cy="216000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5600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5400000" scaled="1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76" name="向右箭號 75"/>
                  <p:cNvSpPr/>
                  <p:nvPr/>
                </p:nvSpPr>
                <p:spPr>
                  <a:xfrm flipH="1">
                    <a:off x="6302318" y="2223234"/>
                    <a:ext cx="216000" cy="180000"/>
                  </a:xfrm>
                  <a:prstGeom prst="rightArrow">
                    <a:avLst>
                      <a:gd name="adj1" fmla="val 40370"/>
                      <a:gd name="adj2" fmla="val 62038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cxnSp>
              <p:nvCxnSpPr>
                <p:cNvPr id="78" name="直線接點 77"/>
                <p:cNvCxnSpPr/>
                <p:nvPr/>
              </p:nvCxnSpPr>
              <p:spPr>
                <a:xfrm rot="10800000">
                  <a:off x="6769852" y="2478567"/>
                  <a:ext cx="0" cy="7560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文字方塊 79"/>
              <p:cNvSpPr txBox="1"/>
              <p:nvPr/>
            </p:nvSpPr>
            <p:spPr>
              <a:xfrm>
                <a:off x="6814408" y="3388595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對齊</a:t>
                </a:r>
                <a:endParaRPr lang="en-US" altLang="zh-TW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1" name="等腰三角形 80"/>
              <p:cNvSpPr/>
              <p:nvPr/>
            </p:nvSpPr>
            <p:spPr>
              <a:xfrm flipV="1">
                <a:off x="7091221" y="3861251"/>
                <a:ext cx="144000" cy="1080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95" name="矩形 94"/>
          <p:cNvSpPr/>
          <p:nvPr/>
        </p:nvSpPr>
        <p:spPr>
          <a:xfrm rot="5400000">
            <a:off x="3584363" y="887118"/>
            <a:ext cx="900000" cy="266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b"/>
          <a:lstStyle/>
          <a:p>
            <a:pPr algn="ctr"/>
            <a:endParaRPr lang="zh-TW" altLang="en-US" dirty="0"/>
          </a:p>
        </p:txBody>
      </p:sp>
      <p:sp>
        <p:nvSpPr>
          <p:cNvPr id="96" name="矩形 95"/>
          <p:cNvSpPr/>
          <p:nvPr/>
        </p:nvSpPr>
        <p:spPr>
          <a:xfrm rot="5400000">
            <a:off x="5959075" y="2192868"/>
            <a:ext cx="900000" cy="266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96"/>
          <p:cNvSpPr/>
          <p:nvPr/>
        </p:nvSpPr>
        <p:spPr>
          <a:xfrm rot="5400000">
            <a:off x="8335075" y="3510036"/>
            <a:ext cx="900000" cy="266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7" name="群組 146"/>
          <p:cNvGrpSpPr/>
          <p:nvPr/>
        </p:nvGrpSpPr>
        <p:grpSpPr>
          <a:xfrm>
            <a:off x="2951687" y="2768885"/>
            <a:ext cx="1741821" cy="1674681"/>
            <a:chOff x="2807519" y="2668526"/>
            <a:chExt cx="1741821" cy="1674681"/>
          </a:xfrm>
        </p:grpSpPr>
        <p:sp>
          <p:nvSpPr>
            <p:cNvPr id="116" name="文字方塊 115"/>
            <p:cNvSpPr txBox="1"/>
            <p:nvPr/>
          </p:nvSpPr>
          <p:spPr>
            <a:xfrm>
              <a:off x="3441344" y="27441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靠左對齊</a:t>
              </a:r>
              <a:endParaRPr lang="en-US" altLang="zh-TW" dirty="0" smtClean="0"/>
            </a:p>
          </p:txBody>
        </p:sp>
        <p:sp>
          <p:nvSpPr>
            <p:cNvPr id="117" name="文字方塊 116"/>
            <p:cNvSpPr txBox="1"/>
            <p:nvPr/>
          </p:nvSpPr>
          <p:spPr>
            <a:xfrm>
              <a:off x="3441344" y="331823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水平置中</a:t>
              </a:r>
              <a:endParaRPr lang="en-US" altLang="zh-TW" dirty="0" smtClean="0"/>
            </a:p>
          </p:txBody>
        </p:sp>
        <p:sp>
          <p:nvSpPr>
            <p:cNvPr id="118" name="文字方塊 117"/>
            <p:cNvSpPr txBox="1"/>
            <p:nvPr/>
          </p:nvSpPr>
          <p:spPr>
            <a:xfrm>
              <a:off x="3441344" y="389777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靠右對齊</a:t>
              </a:r>
              <a:endParaRPr lang="en-US" altLang="zh-TW" dirty="0" smtClean="0"/>
            </a:p>
          </p:txBody>
        </p:sp>
        <p:grpSp>
          <p:nvGrpSpPr>
            <p:cNvPr id="119" name="群組 118"/>
            <p:cNvGrpSpPr/>
            <p:nvPr/>
          </p:nvGrpSpPr>
          <p:grpSpPr>
            <a:xfrm>
              <a:off x="2807519" y="2738091"/>
              <a:ext cx="384825" cy="378836"/>
              <a:chOff x="1760560" y="2093129"/>
              <a:chExt cx="530252" cy="522000"/>
            </a:xfrm>
          </p:grpSpPr>
          <p:sp>
            <p:nvSpPr>
              <p:cNvPr id="120" name="矩形 119"/>
              <p:cNvSpPr/>
              <p:nvPr/>
            </p:nvSpPr>
            <p:spPr>
              <a:xfrm>
                <a:off x="1858811" y="2119007"/>
                <a:ext cx="313898" cy="10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1858811" y="2320120"/>
                <a:ext cx="432001" cy="136477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  <p:cxnSp>
            <p:nvCxnSpPr>
              <p:cNvPr id="122" name="直線單箭頭接點 121"/>
              <p:cNvCxnSpPr/>
              <p:nvPr/>
            </p:nvCxnSpPr>
            <p:spPr>
              <a:xfrm flipH="1">
                <a:off x="1858811" y="2552131"/>
                <a:ext cx="360000" cy="0"/>
              </a:xfrm>
              <a:prstGeom prst="straightConnector1">
                <a:avLst/>
              </a:prstGeom>
              <a:ln w="31750"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接點 122"/>
              <p:cNvCxnSpPr/>
              <p:nvPr/>
            </p:nvCxnSpPr>
            <p:spPr>
              <a:xfrm>
                <a:off x="1760560" y="2093129"/>
                <a:ext cx="0" cy="522000"/>
              </a:xfrm>
              <a:prstGeom prst="line">
                <a:avLst/>
              </a:prstGeom>
              <a:ln w="698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群組 123"/>
            <p:cNvGrpSpPr/>
            <p:nvPr/>
          </p:nvGrpSpPr>
          <p:grpSpPr>
            <a:xfrm flipH="1">
              <a:off x="2843171" y="3312295"/>
              <a:ext cx="313520" cy="378837"/>
              <a:chOff x="1842448" y="2093129"/>
              <a:chExt cx="432000" cy="522000"/>
            </a:xfrm>
          </p:grpSpPr>
          <p:cxnSp>
            <p:nvCxnSpPr>
              <p:cNvPr id="125" name="直線接點 124"/>
              <p:cNvCxnSpPr/>
              <p:nvPr/>
            </p:nvCxnSpPr>
            <p:spPr>
              <a:xfrm>
                <a:off x="2058448" y="2093129"/>
                <a:ext cx="0" cy="522000"/>
              </a:xfrm>
              <a:prstGeom prst="line">
                <a:avLst/>
              </a:prstGeom>
              <a:ln w="698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矩形 125"/>
              <p:cNvSpPr/>
              <p:nvPr/>
            </p:nvSpPr>
            <p:spPr>
              <a:xfrm>
                <a:off x="1901498" y="2179388"/>
                <a:ext cx="313899" cy="10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1842448" y="2389127"/>
                <a:ext cx="432000" cy="136478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128" name="群組 127"/>
            <p:cNvGrpSpPr/>
            <p:nvPr/>
          </p:nvGrpSpPr>
          <p:grpSpPr>
            <a:xfrm flipH="1">
              <a:off x="2810488" y="3886500"/>
              <a:ext cx="378887" cy="378836"/>
              <a:chOff x="1760560" y="2093129"/>
              <a:chExt cx="522070" cy="522000"/>
            </a:xfrm>
          </p:grpSpPr>
          <p:sp>
            <p:nvSpPr>
              <p:cNvPr id="129" name="矩形 128"/>
              <p:cNvSpPr/>
              <p:nvPr/>
            </p:nvSpPr>
            <p:spPr>
              <a:xfrm>
                <a:off x="1850631" y="2119007"/>
                <a:ext cx="313898" cy="10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1850629" y="2320120"/>
                <a:ext cx="432001" cy="136477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  <p:cxnSp>
            <p:nvCxnSpPr>
              <p:cNvPr id="131" name="直線單箭頭接點 130"/>
              <p:cNvCxnSpPr/>
              <p:nvPr/>
            </p:nvCxnSpPr>
            <p:spPr>
              <a:xfrm flipH="1">
                <a:off x="1850631" y="2552131"/>
                <a:ext cx="360000" cy="0"/>
              </a:xfrm>
              <a:prstGeom prst="straightConnector1">
                <a:avLst/>
              </a:prstGeom>
              <a:ln w="31750"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接點 131"/>
              <p:cNvCxnSpPr/>
              <p:nvPr/>
            </p:nvCxnSpPr>
            <p:spPr>
              <a:xfrm>
                <a:off x="1760560" y="2093129"/>
                <a:ext cx="0" cy="522000"/>
              </a:xfrm>
              <a:prstGeom prst="line">
                <a:avLst/>
              </a:prstGeom>
              <a:ln w="698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5" name="直線接點 144"/>
            <p:cNvCxnSpPr/>
            <p:nvPr/>
          </p:nvCxnSpPr>
          <p:spPr>
            <a:xfrm>
              <a:off x="3342904" y="2668526"/>
              <a:ext cx="0" cy="1674681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群組 166"/>
          <p:cNvGrpSpPr/>
          <p:nvPr/>
        </p:nvGrpSpPr>
        <p:grpSpPr>
          <a:xfrm>
            <a:off x="5414916" y="4053786"/>
            <a:ext cx="1738828" cy="1674681"/>
            <a:chOff x="5303406" y="3998296"/>
            <a:chExt cx="1738828" cy="1674681"/>
          </a:xfrm>
        </p:grpSpPr>
        <p:sp>
          <p:nvSpPr>
            <p:cNvPr id="149" name="文字方塊 148"/>
            <p:cNvSpPr txBox="1"/>
            <p:nvPr/>
          </p:nvSpPr>
          <p:spPr>
            <a:xfrm>
              <a:off x="5934238" y="407388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靠</a:t>
              </a:r>
              <a:r>
                <a:rPr lang="zh-TW" altLang="en-US" dirty="0"/>
                <a:t>上</a:t>
              </a:r>
              <a:r>
                <a:rPr lang="zh-TW" altLang="en-US" dirty="0" smtClean="0"/>
                <a:t>對齊</a:t>
              </a:r>
              <a:endParaRPr lang="en-US" altLang="zh-TW" dirty="0" smtClean="0"/>
            </a:p>
          </p:txBody>
        </p:sp>
        <p:sp>
          <p:nvSpPr>
            <p:cNvPr id="150" name="文字方塊 149"/>
            <p:cNvSpPr txBox="1"/>
            <p:nvPr/>
          </p:nvSpPr>
          <p:spPr>
            <a:xfrm>
              <a:off x="5934238" y="464800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垂直</a:t>
              </a:r>
              <a:r>
                <a:rPr lang="zh-TW" altLang="en-US" dirty="0" smtClean="0"/>
                <a:t>置中</a:t>
              </a:r>
              <a:endParaRPr lang="en-US" altLang="zh-TW" dirty="0" smtClean="0"/>
            </a:p>
          </p:txBody>
        </p:sp>
        <p:sp>
          <p:nvSpPr>
            <p:cNvPr id="151" name="文字方塊 150"/>
            <p:cNvSpPr txBox="1"/>
            <p:nvPr/>
          </p:nvSpPr>
          <p:spPr>
            <a:xfrm>
              <a:off x="5934238" y="522754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靠下對齊</a:t>
              </a:r>
              <a:endParaRPr lang="en-US" altLang="zh-TW" dirty="0" smtClean="0"/>
            </a:p>
          </p:txBody>
        </p:sp>
        <p:grpSp>
          <p:nvGrpSpPr>
            <p:cNvPr id="152" name="群組 151"/>
            <p:cNvGrpSpPr/>
            <p:nvPr/>
          </p:nvGrpSpPr>
          <p:grpSpPr>
            <a:xfrm rot="16200000" flipH="1">
              <a:off x="5300413" y="4067861"/>
              <a:ext cx="384825" cy="378836"/>
              <a:chOff x="1760560" y="2093129"/>
              <a:chExt cx="530252" cy="522000"/>
            </a:xfrm>
          </p:grpSpPr>
          <p:sp>
            <p:nvSpPr>
              <p:cNvPr id="163" name="矩形 162"/>
              <p:cNvSpPr/>
              <p:nvPr/>
            </p:nvSpPr>
            <p:spPr>
              <a:xfrm>
                <a:off x="1858811" y="2119007"/>
                <a:ext cx="313898" cy="10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1858811" y="2320120"/>
                <a:ext cx="432001" cy="136477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  <p:cxnSp>
            <p:nvCxnSpPr>
              <p:cNvPr id="165" name="直線單箭頭接點 164"/>
              <p:cNvCxnSpPr/>
              <p:nvPr/>
            </p:nvCxnSpPr>
            <p:spPr>
              <a:xfrm flipH="1">
                <a:off x="1858811" y="2552131"/>
                <a:ext cx="360000" cy="0"/>
              </a:xfrm>
              <a:prstGeom prst="straightConnector1">
                <a:avLst/>
              </a:prstGeom>
              <a:ln w="31750"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接點 165"/>
              <p:cNvCxnSpPr/>
              <p:nvPr/>
            </p:nvCxnSpPr>
            <p:spPr>
              <a:xfrm>
                <a:off x="1760560" y="2093129"/>
                <a:ext cx="0" cy="522000"/>
              </a:xfrm>
              <a:prstGeom prst="line">
                <a:avLst/>
              </a:prstGeom>
              <a:ln w="698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群組 152"/>
            <p:cNvGrpSpPr/>
            <p:nvPr/>
          </p:nvGrpSpPr>
          <p:grpSpPr>
            <a:xfrm rot="16200000" flipH="1">
              <a:off x="5336065" y="4642065"/>
              <a:ext cx="313520" cy="378837"/>
              <a:chOff x="1842448" y="2093129"/>
              <a:chExt cx="432000" cy="522000"/>
            </a:xfrm>
          </p:grpSpPr>
          <p:cxnSp>
            <p:nvCxnSpPr>
              <p:cNvPr id="160" name="直線接點 159"/>
              <p:cNvCxnSpPr/>
              <p:nvPr/>
            </p:nvCxnSpPr>
            <p:spPr>
              <a:xfrm>
                <a:off x="2058448" y="2093129"/>
                <a:ext cx="0" cy="522000"/>
              </a:xfrm>
              <a:prstGeom prst="line">
                <a:avLst/>
              </a:prstGeom>
              <a:ln w="698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矩形 160"/>
              <p:cNvSpPr/>
              <p:nvPr/>
            </p:nvSpPr>
            <p:spPr>
              <a:xfrm>
                <a:off x="1901498" y="2179388"/>
                <a:ext cx="313899" cy="10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62" name="矩形 161"/>
              <p:cNvSpPr/>
              <p:nvPr/>
            </p:nvSpPr>
            <p:spPr>
              <a:xfrm>
                <a:off x="1842448" y="2389127"/>
                <a:ext cx="432000" cy="136478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154" name="群組 153"/>
            <p:cNvGrpSpPr/>
            <p:nvPr/>
          </p:nvGrpSpPr>
          <p:grpSpPr>
            <a:xfrm rot="16200000">
              <a:off x="5303382" y="5216270"/>
              <a:ext cx="378887" cy="378836"/>
              <a:chOff x="1760560" y="2093129"/>
              <a:chExt cx="522070" cy="522000"/>
            </a:xfrm>
          </p:grpSpPr>
          <p:sp>
            <p:nvSpPr>
              <p:cNvPr id="156" name="矩形 155"/>
              <p:cNvSpPr/>
              <p:nvPr/>
            </p:nvSpPr>
            <p:spPr>
              <a:xfrm>
                <a:off x="1850631" y="2119007"/>
                <a:ext cx="313898" cy="10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7" name="矩形 156"/>
              <p:cNvSpPr/>
              <p:nvPr/>
            </p:nvSpPr>
            <p:spPr>
              <a:xfrm>
                <a:off x="1850629" y="2320120"/>
                <a:ext cx="432001" cy="136477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  <p:cxnSp>
            <p:nvCxnSpPr>
              <p:cNvPr id="158" name="直線單箭頭接點 157"/>
              <p:cNvCxnSpPr/>
              <p:nvPr/>
            </p:nvCxnSpPr>
            <p:spPr>
              <a:xfrm flipH="1">
                <a:off x="1850631" y="2552131"/>
                <a:ext cx="360000" cy="0"/>
              </a:xfrm>
              <a:prstGeom prst="straightConnector1">
                <a:avLst/>
              </a:prstGeom>
              <a:ln w="31750"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接點 158"/>
              <p:cNvCxnSpPr/>
              <p:nvPr/>
            </p:nvCxnSpPr>
            <p:spPr>
              <a:xfrm>
                <a:off x="1760560" y="2093129"/>
                <a:ext cx="0" cy="522000"/>
              </a:xfrm>
              <a:prstGeom prst="line">
                <a:avLst/>
              </a:prstGeom>
              <a:ln w="698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直線接點 154"/>
            <p:cNvCxnSpPr/>
            <p:nvPr/>
          </p:nvCxnSpPr>
          <p:spPr>
            <a:xfrm>
              <a:off x="5835798" y="3998296"/>
              <a:ext cx="0" cy="1674681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群組 200"/>
          <p:cNvGrpSpPr/>
          <p:nvPr/>
        </p:nvGrpSpPr>
        <p:grpSpPr>
          <a:xfrm>
            <a:off x="7763576" y="5400183"/>
            <a:ext cx="1752430" cy="1116000"/>
            <a:chOff x="7652066" y="5299824"/>
            <a:chExt cx="1752430" cy="1116000"/>
          </a:xfrm>
        </p:grpSpPr>
        <p:sp>
          <p:nvSpPr>
            <p:cNvPr id="169" name="文字方塊 168"/>
            <p:cNvSpPr txBox="1"/>
            <p:nvPr/>
          </p:nvSpPr>
          <p:spPr>
            <a:xfrm>
              <a:off x="8296500" y="537541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水平</a:t>
              </a:r>
              <a:r>
                <a:rPr lang="zh-TW" altLang="en-US" dirty="0" smtClean="0"/>
                <a:t>均分</a:t>
              </a:r>
              <a:endParaRPr lang="en-US" altLang="zh-TW" dirty="0" smtClean="0"/>
            </a:p>
          </p:txBody>
        </p:sp>
        <p:sp>
          <p:nvSpPr>
            <p:cNvPr id="170" name="文字方塊 169"/>
            <p:cNvSpPr txBox="1"/>
            <p:nvPr/>
          </p:nvSpPr>
          <p:spPr>
            <a:xfrm>
              <a:off x="8296500" y="596068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垂直均分</a:t>
              </a:r>
              <a:endParaRPr lang="en-US" altLang="zh-TW" dirty="0" smtClean="0"/>
            </a:p>
          </p:txBody>
        </p:sp>
        <p:grpSp>
          <p:nvGrpSpPr>
            <p:cNvPr id="173" name="群組 172"/>
            <p:cNvGrpSpPr/>
            <p:nvPr/>
          </p:nvGrpSpPr>
          <p:grpSpPr>
            <a:xfrm rot="16200000" flipH="1">
              <a:off x="7707856" y="5350494"/>
              <a:ext cx="313520" cy="425099"/>
              <a:chOff x="1842454" y="2074388"/>
              <a:chExt cx="432000" cy="585745"/>
            </a:xfrm>
          </p:grpSpPr>
          <p:cxnSp>
            <p:nvCxnSpPr>
              <p:cNvPr id="180" name="直線接點 179"/>
              <p:cNvCxnSpPr/>
              <p:nvPr/>
            </p:nvCxnSpPr>
            <p:spPr>
              <a:xfrm>
                <a:off x="2058448" y="2093129"/>
                <a:ext cx="0" cy="522000"/>
              </a:xfrm>
              <a:prstGeom prst="line">
                <a:avLst/>
              </a:prstGeom>
              <a:ln w="698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矩形 180"/>
              <p:cNvSpPr/>
              <p:nvPr/>
            </p:nvSpPr>
            <p:spPr>
              <a:xfrm>
                <a:off x="1901503" y="2074388"/>
                <a:ext cx="313899" cy="10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82" name="矩形 181"/>
              <p:cNvSpPr/>
              <p:nvPr/>
            </p:nvSpPr>
            <p:spPr>
              <a:xfrm>
                <a:off x="1842454" y="2299022"/>
                <a:ext cx="432000" cy="136479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87" name="矩形 186"/>
              <p:cNvSpPr/>
              <p:nvPr/>
            </p:nvSpPr>
            <p:spPr>
              <a:xfrm>
                <a:off x="1959245" y="2552133"/>
                <a:ext cx="198418" cy="10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</p:grpSp>
        <p:cxnSp>
          <p:nvCxnSpPr>
            <p:cNvPr id="175" name="直線接點 174"/>
            <p:cNvCxnSpPr/>
            <p:nvPr/>
          </p:nvCxnSpPr>
          <p:spPr>
            <a:xfrm>
              <a:off x="8198060" y="5299824"/>
              <a:ext cx="0" cy="111600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0" name="群組 189"/>
            <p:cNvGrpSpPr/>
            <p:nvPr/>
          </p:nvGrpSpPr>
          <p:grpSpPr>
            <a:xfrm rot="10800000" flipH="1">
              <a:off x="7707855" y="5926424"/>
              <a:ext cx="313520" cy="425096"/>
              <a:chOff x="1842454" y="2074387"/>
              <a:chExt cx="432000" cy="585740"/>
            </a:xfrm>
          </p:grpSpPr>
          <p:cxnSp>
            <p:nvCxnSpPr>
              <p:cNvPr id="191" name="直線接點 190"/>
              <p:cNvCxnSpPr/>
              <p:nvPr/>
            </p:nvCxnSpPr>
            <p:spPr>
              <a:xfrm>
                <a:off x="2058448" y="2093129"/>
                <a:ext cx="0" cy="522000"/>
              </a:xfrm>
              <a:prstGeom prst="line">
                <a:avLst/>
              </a:prstGeom>
              <a:ln w="698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矩形 191"/>
              <p:cNvSpPr/>
              <p:nvPr/>
            </p:nvSpPr>
            <p:spPr>
              <a:xfrm>
                <a:off x="1901504" y="2074387"/>
                <a:ext cx="313899" cy="10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93" name="矩形 192"/>
              <p:cNvSpPr/>
              <p:nvPr/>
            </p:nvSpPr>
            <p:spPr>
              <a:xfrm>
                <a:off x="1842454" y="2299018"/>
                <a:ext cx="432000" cy="136478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94" name="矩形 193"/>
              <p:cNvSpPr/>
              <p:nvPr/>
            </p:nvSpPr>
            <p:spPr>
              <a:xfrm>
                <a:off x="1959245" y="2552127"/>
                <a:ext cx="198418" cy="10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199" name="等腰三角形 198"/>
          <p:cNvSpPr/>
          <p:nvPr/>
        </p:nvSpPr>
        <p:spPr>
          <a:xfrm rot="5400000">
            <a:off x="9701153" y="4461532"/>
            <a:ext cx="1224000" cy="74050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2" name="文字方塊 201"/>
          <p:cNvSpPr txBox="1"/>
          <p:nvPr/>
        </p:nvSpPr>
        <p:spPr>
          <a:xfrm>
            <a:off x="3582957" y="196663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伺從</a:t>
            </a:r>
            <a:endParaRPr lang="zh-TW" altLang="en-US" sz="2800" b="1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4" name="文字方塊 203"/>
          <p:cNvSpPr txBox="1"/>
          <p:nvPr/>
        </p:nvSpPr>
        <p:spPr>
          <a:xfrm>
            <a:off x="5958459" y="326655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君臣</a:t>
            </a:r>
            <a:endParaRPr lang="zh-TW" altLang="en-US" sz="2800" b="1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0" name="文字方塊 209"/>
          <p:cNvSpPr txBox="1"/>
          <p:nvPr/>
        </p:nvSpPr>
        <p:spPr>
          <a:xfrm>
            <a:off x="8344773" y="4580426"/>
            <a:ext cx="902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手足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8695854" y="1420554"/>
            <a:ext cx="2310933" cy="1767120"/>
            <a:chOff x="8361324" y="1230987"/>
            <a:chExt cx="2310933" cy="1767120"/>
          </a:xfrm>
        </p:grpSpPr>
        <p:sp>
          <p:nvSpPr>
            <p:cNvPr id="168" name="圓角矩形 167"/>
            <p:cNvSpPr/>
            <p:nvPr/>
          </p:nvSpPr>
          <p:spPr>
            <a:xfrm>
              <a:off x="8361324" y="1230987"/>
              <a:ext cx="2310933" cy="1767120"/>
            </a:xfrm>
            <a:prstGeom prst="roundRect">
              <a:avLst>
                <a:gd name="adj" fmla="val 477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493165" y="2390168"/>
              <a:ext cx="120295" cy="177070"/>
            </a:xfrm>
            <a:custGeom>
              <a:avLst/>
              <a:gdLst/>
              <a:ahLst/>
              <a:cxnLst/>
              <a:rect l="l" t="t" r="r" b="b"/>
              <a:pathLst>
                <a:path w="120295" h="177070">
                  <a:moveTo>
                    <a:pt x="120295" y="0"/>
                  </a:moveTo>
                  <a:lnTo>
                    <a:pt x="120295" y="165850"/>
                  </a:lnTo>
                  <a:lnTo>
                    <a:pt x="112915" y="165850"/>
                  </a:lnTo>
                  <a:lnTo>
                    <a:pt x="112915" y="177070"/>
                  </a:lnTo>
                  <a:lnTo>
                    <a:pt x="0" y="177070"/>
                  </a:lnTo>
                  <a:lnTo>
                    <a:pt x="0" y="64155"/>
                  </a:lnTo>
                  <a:lnTo>
                    <a:pt x="19073" y="64155"/>
                  </a:lnTo>
                  <a:cubicBezTo>
                    <a:pt x="36643" y="25968"/>
                    <a:pt x="75437" y="0"/>
                    <a:pt x="12029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8548964" y="1399860"/>
              <a:ext cx="1934084" cy="311908"/>
              <a:chOff x="6057947" y="1980159"/>
              <a:chExt cx="1934084" cy="311908"/>
            </a:xfrm>
          </p:grpSpPr>
          <p:grpSp>
            <p:nvGrpSpPr>
              <p:cNvPr id="220" name="群組 219"/>
              <p:cNvGrpSpPr/>
              <p:nvPr/>
            </p:nvGrpSpPr>
            <p:grpSpPr>
              <a:xfrm>
                <a:off x="7632031" y="1980159"/>
                <a:ext cx="360000" cy="311908"/>
                <a:chOff x="9211404" y="1510749"/>
                <a:chExt cx="360000" cy="311908"/>
              </a:xfrm>
            </p:grpSpPr>
            <p:cxnSp>
              <p:nvCxnSpPr>
                <p:cNvPr id="212" name="直線接點 211"/>
                <p:cNvCxnSpPr/>
                <p:nvPr/>
              </p:nvCxnSpPr>
              <p:spPr>
                <a:xfrm>
                  <a:off x="9211404" y="1510749"/>
                  <a:ext cx="36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直線接點 212"/>
                <p:cNvCxnSpPr/>
                <p:nvPr/>
              </p:nvCxnSpPr>
              <p:spPr>
                <a:xfrm>
                  <a:off x="9211404" y="1635513"/>
                  <a:ext cx="36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直線接點 213"/>
                <p:cNvCxnSpPr/>
                <p:nvPr/>
              </p:nvCxnSpPr>
              <p:spPr>
                <a:xfrm>
                  <a:off x="9211404" y="1760277"/>
                  <a:ext cx="36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直線接點 214"/>
                <p:cNvCxnSpPr/>
                <p:nvPr/>
              </p:nvCxnSpPr>
              <p:spPr>
                <a:xfrm>
                  <a:off x="9211404" y="1697895"/>
                  <a:ext cx="36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直線接點 215"/>
                <p:cNvCxnSpPr/>
                <p:nvPr/>
              </p:nvCxnSpPr>
              <p:spPr>
                <a:xfrm>
                  <a:off x="9211404" y="1573131"/>
                  <a:ext cx="36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直線接點 216"/>
                <p:cNvCxnSpPr/>
                <p:nvPr/>
              </p:nvCxnSpPr>
              <p:spPr>
                <a:xfrm>
                  <a:off x="9211404" y="1822657"/>
                  <a:ext cx="36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1" name="群組 220"/>
              <p:cNvGrpSpPr/>
              <p:nvPr/>
            </p:nvGrpSpPr>
            <p:grpSpPr>
              <a:xfrm>
                <a:off x="6057947" y="1980159"/>
                <a:ext cx="360000" cy="311908"/>
                <a:chOff x="9211404" y="1510749"/>
                <a:chExt cx="360000" cy="311908"/>
              </a:xfrm>
            </p:grpSpPr>
            <p:cxnSp>
              <p:nvCxnSpPr>
                <p:cNvPr id="222" name="直線接點 221"/>
                <p:cNvCxnSpPr/>
                <p:nvPr/>
              </p:nvCxnSpPr>
              <p:spPr>
                <a:xfrm>
                  <a:off x="9211404" y="1510749"/>
                  <a:ext cx="36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直線接點 222"/>
                <p:cNvCxnSpPr/>
                <p:nvPr/>
              </p:nvCxnSpPr>
              <p:spPr>
                <a:xfrm>
                  <a:off x="9211404" y="1635513"/>
                  <a:ext cx="36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直線接點 223"/>
                <p:cNvCxnSpPr/>
                <p:nvPr/>
              </p:nvCxnSpPr>
              <p:spPr>
                <a:xfrm>
                  <a:off x="9211404" y="1760277"/>
                  <a:ext cx="36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直線接點 224"/>
                <p:cNvCxnSpPr/>
                <p:nvPr/>
              </p:nvCxnSpPr>
              <p:spPr>
                <a:xfrm>
                  <a:off x="9211404" y="1697895"/>
                  <a:ext cx="252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直線接點 225"/>
                <p:cNvCxnSpPr/>
                <p:nvPr/>
              </p:nvCxnSpPr>
              <p:spPr>
                <a:xfrm>
                  <a:off x="9211404" y="1573131"/>
                  <a:ext cx="252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直線接點 226"/>
                <p:cNvCxnSpPr/>
                <p:nvPr/>
              </p:nvCxnSpPr>
              <p:spPr>
                <a:xfrm>
                  <a:off x="9211404" y="1822657"/>
                  <a:ext cx="252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" name="群組 227"/>
              <p:cNvGrpSpPr/>
              <p:nvPr/>
            </p:nvGrpSpPr>
            <p:grpSpPr>
              <a:xfrm>
                <a:off x="6582642" y="1980159"/>
                <a:ext cx="360000" cy="311908"/>
                <a:chOff x="9211404" y="1510749"/>
                <a:chExt cx="360000" cy="311908"/>
              </a:xfrm>
            </p:grpSpPr>
            <p:cxnSp>
              <p:nvCxnSpPr>
                <p:cNvPr id="229" name="直線接點 228"/>
                <p:cNvCxnSpPr/>
                <p:nvPr/>
              </p:nvCxnSpPr>
              <p:spPr>
                <a:xfrm>
                  <a:off x="9211404" y="1510749"/>
                  <a:ext cx="36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直線接點 229"/>
                <p:cNvCxnSpPr/>
                <p:nvPr/>
              </p:nvCxnSpPr>
              <p:spPr>
                <a:xfrm>
                  <a:off x="9211404" y="1635513"/>
                  <a:ext cx="36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直線接點 230"/>
                <p:cNvCxnSpPr/>
                <p:nvPr/>
              </p:nvCxnSpPr>
              <p:spPr>
                <a:xfrm>
                  <a:off x="9211404" y="1760277"/>
                  <a:ext cx="36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直線接點 231"/>
                <p:cNvCxnSpPr/>
                <p:nvPr/>
              </p:nvCxnSpPr>
              <p:spPr>
                <a:xfrm>
                  <a:off x="9265404" y="1697895"/>
                  <a:ext cx="252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直線接點 232"/>
                <p:cNvCxnSpPr/>
                <p:nvPr/>
              </p:nvCxnSpPr>
              <p:spPr>
                <a:xfrm>
                  <a:off x="9265404" y="1573131"/>
                  <a:ext cx="252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直線接點 233"/>
                <p:cNvCxnSpPr/>
                <p:nvPr/>
              </p:nvCxnSpPr>
              <p:spPr>
                <a:xfrm>
                  <a:off x="9265404" y="1822657"/>
                  <a:ext cx="252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群組 234"/>
              <p:cNvGrpSpPr/>
              <p:nvPr/>
            </p:nvGrpSpPr>
            <p:grpSpPr>
              <a:xfrm>
                <a:off x="7107337" y="1980159"/>
                <a:ext cx="360000" cy="311908"/>
                <a:chOff x="9211404" y="1510749"/>
                <a:chExt cx="360000" cy="311908"/>
              </a:xfrm>
            </p:grpSpPr>
            <p:cxnSp>
              <p:nvCxnSpPr>
                <p:cNvPr id="236" name="直線接點 235"/>
                <p:cNvCxnSpPr/>
                <p:nvPr/>
              </p:nvCxnSpPr>
              <p:spPr>
                <a:xfrm>
                  <a:off x="9211404" y="1510749"/>
                  <a:ext cx="36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直線接點 236"/>
                <p:cNvCxnSpPr/>
                <p:nvPr/>
              </p:nvCxnSpPr>
              <p:spPr>
                <a:xfrm>
                  <a:off x="9211404" y="1635513"/>
                  <a:ext cx="36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直線接點 237"/>
                <p:cNvCxnSpPr/>
                <p:nvPr/>
              </p:nvCxnSpPr>
              <p:spPr>
                <a:xfrm>
                  <a:off x="9211404" y="1760277"/>
                  <a:ext cx="36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直線接點 238"/>
                <p:cNvCxnSpPr/>
                <p:nvPr/>
              </p:nvCxnSpPr>
              <p:spPr>
                <a:xfrm>
                  <a:off x="9319404" y="1697895"/>
                  <a:ext cx="252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直線接點 239"/>
                <p:cNvCxnSpPr/>
                <p:nvPr/>
              </p:nvCxnSpPr>
              <p:spPr>
                <a:xfrm>
                  <a:off x="9319404" y="1573131"/>
                  <a:ext cx="252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直線接點 240"/>
                <p:cNvCxnSpPr/>
                <p:nvPr/>
              </p:nvCxnSpPr>
              <p:spPr>
                <a:xfrm>
                  <a:off x="9319404" y="1822657"/>
                  <a:ext cx="252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9" name="群組 258"/>
            <p:cNvGrpSpPr/>
            <p:nvPr/>
          </p:nvGrpSpPr>
          <p:grpSpPr>
            <a:xfrm>
              <a:off x="8548964" y="1873719"/>
              <a:ext cx="360000" cy="360000"/>
              <a:chOff x="8713441" y="3413759"/>
              <a:chExt cx="360000" cy="360000"/>
            </a:xfrm>
          </p:grpSpPr>
          <p:cxnSp>
            <p:nvCxnSpPr>
              <p:cNvPr id="243" name="直線接點 242"/>
              <p:cNvCxnSpPr/>
              <p:nvPr/>
            </p:nvCxnSpPr>
            <p:spPr>
              <a:xfrm>
                <a:off x="8713441" y="3468143"/>
                <a:ext cx="360000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線接點 243"/>
              <p:cNvCxnSpPr/>
              <p:nvPr/>
            </p:nvCxnSpPr>
            <p:spPr>
              <a:xfrm>
                <a:off x="8713441" y="3553332"/>
                <a:ext cx="360000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線接點 244"/>
              <p:cNvCxnSpPr/>
              <p:nvPr/>
            </p:nvCxnSpPr>
            <p:spPr>
              <a:xfrm>
                <a:off x="8713441" y="3638521"/>
                <a:ext cx="360000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線接點 247"/>
              <p:cNvCxnSpPr/>
              <p:nvPr/>
            </p:nvCxnSpPr>
            <p:spPr>
              <a:xfrm>
                <a:off x="8713441" y="3723709"/>
                <a:ext cx="360000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直線接點 254"/>
              <p:cNvCxnSpPr/>
              <p:nvPr/>
            </p:nvCxnSpPr>
            <p:spPr>
              <a:xfrm rot="5400000">
                <a:off x="8841860" y="3593759"/>
                <a:ext cx="360000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線接點 255"/>
              <p:cNvCxnSpPr/>
              <p:nvPr/>
            </p:nvCxnSpPr>
            <p:spPr>
              <a:xfrm rot="5400000">
                <a:off x="8759560" y="3593759"/>
                <a:ext cx="360000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直線接點 256"/>
              <p:cNvCxnSpPr/>
              <p:nvPr/>
            </p:nvCxnSpPr>
            <p:spPr>
              <a:xfrm rot="5400000">
                <a:off x="8677261" y="3593759"/>
                <a:ext cx="360000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線接點 257"/>
              <p:cNvCxnSpPr/>
              <p:nvPr/>
            </p:nvCxnSpPr>
            <p:spPr>
              <a:xfrm rot="5400000">
                <a:off x="8594962" y="3593759"/>
                <a:ext cx="360000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群組 7"/>
            <p:cNvGrpSpPr/>
            <p:nvPr/>
          </p:nvGrpSpPr>
          <p:grpSpPr>
            <a:xfrm>
              <a:off x="8548964" y="2257684"/>
              <a:ext cx="1236970" cy="544733"/>
              <a:chOff x="8548964" y="2319394"/>
              <a:chExt cx="1236970" cy="544733"/>
            </a:xfrm>
          </p:grpSpPr>
          <p:sp>
            <p:nvSpPr>
              <p:cNvPr id="141" name="mouse_283209"/>
              <p:cNvSpPr>
                <a:spLocks noChangeAspect="1"/>
              </p:cNvSpPr>
              <p:nvPr/>
            </p:nvSpPr>
            <p:spPr bwMode="auto">
              <a:xfrm>
                <a:off x="9471908" y="2319394"/>
                <a:ext cx="314026" cy="540000"/>
              </a:xfrm>
              <a:custGeom>
                <a:avLst/>
                <a:gdLst>
                  <a:gd name="T0" fmla="*/ 2423 w 3964"/>
                  <a:gd name="T1" fmla="*/ 1542 h 6827"/>
                  <a:gd name="T2" fmla="*/ 2218 w 3964"/>
                  <a:gd name="T3" fmla="*/ 1542 h 6827"/>
                  <a:gd name="T4" fmla="*/ 2457 w 3964"/>
                  <a:gd name="T5" fmla="*/ 1007 h 6827"/>
                  <a:gd name="T6" fmla="*/ 2790 w 3964"/>
                  <a:gd name="T7" fmla="*/ 0 h 6827"/>
                  <a:gd name="T8" fmla="*/ 2349 w 3964"/>
                  <a:gd name="T9" fmla="*/ 0 h 6827"/>
                  <a:gd name="T10" fmla="*/ 2095 w 3964"/>
                  <a:gd name="T11" fmla="*/ 755 h 6827"/>
                  <a:gd name="T12" fmla="*/ 1773 w 3964"/>
                  <a:gd name="T13" fmla="*/ 1542 h 6827"/>
                  <a:gd name="T14" fmla="*/ 1542 w 3964"/>
                  <a:gd name="T15" fmla="*/ 1542 h 6827"/>
                  <a:gd name="T16" fmla="*/ 0 w 3964"/>
                  <a:gd name="T17" fmla="*/ 3083 h 6827"/>
                  <a:gd name="T18" fmla="*/ 0 w 3964"/>
                  <a:gd name="T19" fmla="*/ 5285 h 6827"/>
                  <a:gd name="T20" fmla="*/ 1542 w 3964"/>
                  <a:gd name="T21" fmla="*/ 6827 h 6827"/>
                  <a:gd name="T22" fmla="*/ 2423 w 3964"/>
                  <a:gd name="T23" fmla="*/ 6827 h 6827"/>
                  <a:gd name="T24" fmla="*/ 3964 w 3964"/>
                  <a:gd name="T25" fmla="*/ 5285 h 6827"/>
                  <a:gd name="T26" fmla="*/ 3964 w 3964"/>
                  <a:gd name="T27" fmla="*/ 3083 h 6827"/>
                  <a:gd name="T28" fmla="*/ 2423 w 3964"/>
                  <a:gd name="T29" fmla="*/ 1542 h 6827"/>
                  <a:gd name="T30" fmla="*/ 441 w 3964"/>
                  <a:gd name="T31" fmla="*/ 3083 h 6827"/>
                  <a:gd name="T32" fmla="*/ 1542 w 3964"/>
                  <a:gd name="T33" fmla="*/ 1982 h 6827"/>
                  <a:gd name="T34" fmla="*/ 1762 w 3964"/>
                  <a:gd name="T35" fmla="*/ 1982 h 6827"/>
                  <a:gd name="T36" fmla="*/ 1762 w 3964"/>
                  <a:gd name="T37" fmla="*/ 3744 h 6827"/>
                  <a:gd name="T38" fmla="*/ 441 w 3964"/>
                  <a:gd name="T39" fmla="*/ 3744 h 6827"/>
                  <a:gd name="T40" fmla="*/ 441 w 3964"/>
                  <a:gd name="T41" fmla="*/ 3083 h 6827"/>
                  <a:gd name="T42" fmla="*/ 3524 w 3964"/>
                  <a:gd name="T43" fmla="*/ 5285 h 6827"/>
                  <a:gd name="T44" fmla="*/ 2423 w 3964"/>
                  <a:gd name="T45" fmla="*/ 6386 h 6827"/>
                  <a:gd name="T46" fmla="*/ 1542 w 3964"/>
                  <a:gd name="T47" fmla="*/ 6386 h 6827"/>
                  <a:gd name="T48" fmla="*/ 441 w 3964"/>
                  <a:gd name="T49" fmla="*/ 5285 h 6827"/>
                  <a:gd name="T50" fmla="*/ 441 w 3964"/>
                  <a:gd name="T51" fmla="*/ 4184 h 6827"/>
                  <a:gd name="T52" fmla="*/ 3524 w 3964"/>
                  <a:gd name="T53" fmla="*/ 4184 h 6827"/>
                  <a:gd name="T54" fmla="*/ 3524 w 3964"/>
                  <a:gd name="T55" fmla="*/ 5285 h 6827"/>
                  <a:gd name="T56" fmla="*/ 3524 w 3964"/>
                  <a:gd name="T57" fmla="*/ 3744 h 6827"/>
                  <a:gd name="T58" fmla="*/ 2203 w 3964"/>
                  <a:gd name="T59" fmla="*/ 3744 h 6827"/>
                  <a:gd name="T60" fmla="*/ 2203 w 3964"/>
                  <a:gd name="T61" fmla="*/ 1982 h 6827"/>
                  <a:gd name="T62" fmla="*/ 2423 w 3964"/>
                  <a:gd name="T63" fmla="*/ 1982 h 6827"/>
                  <a:gd name="T64" fmla="*/ 3524 w 3964"/>
                  <a:gd name="T65" fmla="*/ 3083 h 6827"/>
                  <a:gd name="T66" fmla="*/ 3524 w 3964"/>
                  <a:gd name="T67" fmla="*/ 3744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64" h="6827">
                    <a:moveTo>
                      <a:pt x="2423" y="1542"/>
                    </a:moveTo>
                    <a:lnTo>
                      <a:pt x="2218" y="1542"/>
                    </a:lnTo>
                    <a:cubicBezTo>
                      <a:pt x="2253" y="1299"/>
                      <a:pt x="2349" y="1161"/>
                      <a:pt x="2457" y="1007"/>
                    </a:cubicBezTo>
                    <a:cubicBezTo>
                      <a:pt x="2613" y="782"/>
                      <a:pt x="2790" y="528"/>
                      <a:pt x="2790" y="0"/>
                    </a:cubicBezTo>
                    <a:lnTo>
                      <a:pt x="2349" y="0"/>
                    </a:lnTo>
                    <a:cubicBezTo>
                      <a:pt x="2349" y="390"/>
                      <a:pt x="2232" y="559"/>
                      <a:pt x="2095" y="755"/>
                    </a:cubicBezTo>
                    <a:cubicBezTo>
                      <a:pt x="1963" y="946"/>
                      <a:pt x="1815" y="1158"/>
                      <a:pt x="1773" y="1542"/>
                    </a:cubicBezTo>
                    <a:lnTo>
                      <a:pt x="1542" y="1542"/>
                    </a:lnTo>
                    <a:cubicBezTo>
                      <a:pt x="692" y="1542"/>
                      <a:pt x="0" y="2233"/>
                      <a:pt x="0" y="3083"/>
                    </a:cubicBezTo>
                    <a:lnTo>
                      <a:pt x="0" y="5285"/>
                    </a:lnTo>
                    <a:cubicBezTo>
                      <a:pt x="0" y="6135"/>
                      <a:pt x="692" y="6827"/>
                      <a:pt x="1542" y="6827"/>
                    </a:cubicBezTo>
                    <a:lnTo>
                      <a:pt x="2423" y="6827"/>
                    </a:lnTo>
                    <a:cubicBezTo>
                      <a:pt x="3273" y="6827"/>
                      <a:pt x="3964" y="6135"/>
                      <a:pt x="3964" y="5285"/>
                    </a:cubicBezTo>
                    <a:lnTo>
                      <a:pt x="3964" y="3083"/>
                    </a:lnTo>
                    <a:cubicBezTo>
                      <a:pt x="3964" y="2233"/>
                      <a:pt x="3273" y="1542"/>
                      <a:pt x="2423" y="1542"/>
                    </a:cubicBezTo>
                    <a:close/>
                    <a:moveTo>
                      <a:pt x="441" y="3083"/>
                    </a:moveTo>
                    <a:cubicBezTo>
                      <a:pt x="441" y="2476"/>
                      <a:pt x="935" y="1982"/>
                      <a:pt x="1542" y="1982"/>
                    </a:cubicBezTo>
                    <a:lnTo>
                      <a:pt x="1762" y="1982"/>
                    </a:lnTo>
                    <a:lnTo>
                      <a:pt x="1762" y="3744"/>
                    </a:lnTo>
                    <a:lnTo>
                      <a:pt x="441" y="3744"/>
                    </a:lnTo>
                    <a:lnTo>
                      <a:pt x="441" y="3083"/>
                    </a:lnTo>
                    <a:close/>
                    <a:moveTo>
                      <a:pt x="3524" y="5285"/>
                    </a:moveTo>
                    <a:cubicBezTo>
                      <a:pt x="3524" y="5892"/>
                      <a:pt x="3030" y="6386"/>
                      <a:pt x="2423" y="6386"/>
                    </a:cubicBezTo>
                    <a:lnTo>
                      <a:pt x="1542" y="6386"/>
                    </a:lnTo>
                    <a:cubicBezTo>
                      <a:pt x="935" y="6386"/>
                      <a:pt x="441" y="5892"/>
                      <a:pt x="441" y="5285"/>
                    </a:cubicBezTo>
                    <a:lnTo>
                      <a:pt x="441" y="4184"/>
                    </a:lnTo>
                    <a:lnTo>
                      <a:pt x="3524" y="4184"/>
                    </a:lnTo>
                    <a:lnTo>
                      <a:pt x="3524" y="5285"/>
                    </a:lnTo>
                    <a:close/>
                    <a:moveTo>
                      <a:pt x="3524" y="3744"/>
                    </a:moveTo>
                    <a:lnTo>
                      <a:pt x="2203" y="3744"/>
                    </a:lnTo>
                    <a:lnTo>
                      <a:pt x="2203" y="1982"/>
                    </a:lnTo>
                    <a:lnTo>
                      <a:pt x="2423" y="1982"/>
                    </a:lnTo>
                    <a:cubicBezTo>
                      <a:pt x="3030" y="1982"/>
                      <a:pt x="3524" y="2476"/>
                      <a:pt x="3524" y="3083"/>
                    </a:cubicBezTo>
                    <a:lnTo>
                      <a:pt x="3524" y="37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grpSp>
            <p:nvGrpSpPr>
              <p:cNvPr id="6" name="群組 5"/>
              <p:cNvGrpSpPr/>
              <p:nvPr/>
            </p:nvGrpSpPr>
            <p:grpSpPr>
              <a:xfrm>
                <a:off x="8548964" y="2468127"/>
                <a:ext cx="612000" cy="396000"/>
                <a:chOff x="8548964" y="2468127"/>
                <a:chExt cx="612000" cy="417563"/>
              </a:xfrm>
            </p:grpSpPr>
            <p:sp>
              <p:nvSpPr>
                <p:cNvPr id="144" name="shift-keyboard-key_30836"/>
                <p:cNvSpPr>
                  <a:spLocks/>
                </p:cNvSpPr>
                <p:nvPr/>
              </p:nvSpPr>
              <p:spPr bwMode="auto">
                <a:xfrm>
                  <a:off x="8548964" y="2468127"/>
                  <a:ext cx="612000" cy="417563"/>
                </a:xfrm>
                <a:custGeom>
                  <a:avLst/>
                  <a:gdLst>
                    <a:gd name="T0" fmla="*/ 6153 w 7228"/>
                    <a:gd name="T1" fmla="*/ 794 h 5598"/>
                    <a:gd name="T2" fmla="*/ 1075 w 7228"/>
                    <a:gd name="T3" fmla="*/ 794 h 5598"/>
                    <a:gd name="T4" fmla="*/ 782 w 7228"/>
                    <a:gd name="T5" fmla="*/ 1086 h 5598"/>
                    <a:gd name="T6" fmla="*/ 782 w 7228"/>
                    <a:gd name="T7" fmla="*/ 4512 h 5598"/>
                    <a:gd name="T8" fmla="*/ 1075 w 7228"/>
                    <a:gd name="T9" fmla="*/ 4805 h 5598"/>
                    <a:gd name="T10" fmla="*/ 6153 w 7228"/>
                    <a:gd name="T11" fmla="*/ 4805 h 5598"/>
                    <a:gd name="T12" fmla="*/ 6446 w 7228"/>
                    <a:gd name="T13" fmla="*/ 4512 h 5598"/>
                    <a:gd name="T14" fmla="*/ 6446 w 7228"/>
                    <a:gd name="T15" fmla="*/ 1086 h 5598"/>
                    <a:gd name="T16" fmla="*/ 6153 w 7228"/>
                    <a:gd name="T17" fmla="*/ 794 h 5598"/>
                    <a:gd name="T18" fmla="*/ 2907 w 7228"/>
                    <a:gd name="T19" fmla="*/ 2202 h 5598"/>
                    <a:gd name="T20" fmla="*/ 2854 w 7228"/>
                    <a:gd name="T21" fmla="*/ 2217 h 5598"/>
                    <a:gd name="T22" fmla="*/ 2286 w 7228"/>
                    <a:gd name="T23" fmla="*/ 1992 h 5598"/>
                    <a:gd name="T24" fmla="*/ 2286 w 7228"/>
                    <a:gd name="T25" fmla="*/ 3307 h 5598"/>
                    <a:gd name="T26" fmla="*/ 2241 w 7228"/>
                    <a:gd name="T27" fmla="*/ 3352 h 5598"/>
                    <a:gd name="T28" fmla="*/ 1786 w 7228"/>
                    <a:gd name="T29" fmla="*/ 3352 h 5598"/>
                    <a:gd name="T30" fmla="*/ 1740 w 7228"/>
                    <a:gd name="T31" fmla="*/ 3307 h 5598"/>
                    <a:gd name="T32" fmla="*/ 1740 w 7228"/>
                    <a:gd name="T33" fmla="*/ 1992 h 5598"/>
                    <a:gd name="T34" fmla="*/ 1172 w 7228"/>
                    <a:gd name="T35" fmla="*/ 2217 h 5598"/>
                    <a:gd name="T36" fmla="*/ 1119 w 7228"/>
                    <a:gd name="T37" fmla="*/ 2202 h 5598"/>
                    <a:gd name="T38" fmla="*/ 1119 w 7228"/>
                    <a:gd name="T39" fmla="*/ 2146 h 5598"/>
                    <a:gd name="T40" fmla="*/ 1977 w 7228"/>
                    <a:gd name="T41" fmla="*/ 1031 h 5598"/>
                    <a:gd name="T42" fmla="*/ 2013 w 7228"/>
                    <a:gd name="T43" fmla="*/ 1013 h 5598"/>
                    <a:gd name="T44" fmla="*/ 2049 w 7228"/>
                    <a:gd name="T45" fmla="*/ 1031 h 5598"/>
                    <a:gd name="T46" fmla="*/ 2907 w 7228"/>
                    <a:gd name="T47" fmla="*/ 2146 h 5598"/>
                    <a:gd name="T48" fmla="*/ 2916 w 7228"/>
                    <a:gd name="T49" fmla="*/ 2174 h 5598"/>
                    <a:gd name="T50" fmla="*/ 2907 w 7228"/>
                    <a:gd name="T51" fmla="*/ 2202 h 5598"/>
                    <a:gd name="T52" fmla="*/ 6702 w 7228"/>
                    <a:gd name="T53" fmla="*/ 0 h 5598"/>
                    <a:gd name="T54" fmla="*/ 526 w 7228"/>
                    <a:gd name="T55" fmla="*/ 0 h 5598"/>
                    <a:gd name="T56" fmla="*/ 0 w 7228"/>
                    <a:gd name="T57" fmla="*/ 525 h 5598"/>
                    <a:gd name="T58" fmla="*/ 0 w 7228"/>
                    <a:gd name="T59" fmla="*/ 5072 h 5598"/>
                    <a:gd name="T60" fmla="*/ 526 w 7228"/>
                    <a:gd name="T61" fmla="*/ 5598 h 5598"/>
                    <a:gd name="T62" fmla="*/ 6702 w 7228"/>
                    <a:gd name="T63" fmla="*/ 5598 h 5598"/>
                    <a:gd name="T64" fmla="*/ 7228 w 7228"/>
                    <a:gd name="T65" fmla="*/ 5072 h 5598"/>
                    <a:gd name="T66" fmla="*/ 7228 w 7228"/>
                    <a:gd name="T67" fmla="*/ 525 h 5598"/>
                    <a:gd name="T68" fmla="*/ 6702 w 7228"/>
                    <a:gd name="T69" fmla="*/ 0 h 5598"/>
                    <a:gd name="T70" fmla="*/ 6653 w 7228"/>
                    <a:gd name="T71" fmla="*/ 4512 h 5598"/>
                    <a:gd name="T72" fmla="*/ 6153 w 7228"/>
                    <a:gd name="T73" fmla="*/ 5012 h 5598"/>
                    <a:gd name="T74" fmla="*/ 1075 w 7228"/>
                    <a:gd name="T75" fmla="*/ 5012 h 5598"/>
                    <a:gd name="T76" fmla="*/ 575 w 7228"/>
                    <a:gd name="T77" fmla="*/ 4512 h 5598"/>
                    <a:gd name="T78" fmla="*/ 575 w 7228"/>
                    <a:gd name="T79" fmla="*/ 1086 h 5598"/>
                    <a:gd name="T80" fmla="*/ 1075 w 7228"/>
                    <a:gd name="T81" fmla="*/ 586 h 5598"/>
                    <a:gd name="T82" fmla="*/ 6153 w 7228"/>
                    <a:gd name="T83" fmla="*/ 586 h 5598"/>
                    <a:gd name="T84" fmla="*/ 6653 w 7228"/>
                    <a:gd name="T85" fmla="*/ 1086 h 5598"/>
                    <a:gd name="T86" fmla="*/ 6653 w 7228"/>
                    <a:gd name="T87" fmla="*/ 4512 h 5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7228" h="5598">
                      <a:moveTo>
                        <a:pt x="6153" y="794"/>
                      </a:moveTo>
                      <a:lnTo>
                        <a:pt x="1075" y="794"/>
                      </a:lnTo>
                      <a:cubicBezTo>
                        <a:pt x="913" y="794"/>
                        <a:pt x="782" y="925"/>
                        <a:pt x="782" y="1086"/>
                      </a:cubicBezTo>
                      <a:lnTo>
                        <a:pt x="782" y="4512"/>
                      </a:lnTo>
                      <a:cubicBezTo>
                        <a:pt x="782" y="4673"/>
                        <a:pt x="913" y="4805"/>
                        <a:pt x="1075" y="4805"/>
                      </a:cubicBezTo>
                      <a:lnTo>
                        <a:pt x="6153" y="4805"/>
                      </a:lnTo>
                      <a:cubicBezTo>
                        <a:pt x="6315" y="4805"/>
                        <a:pt x="6446" y="4673"/>
                        <a:pt x="6446" y="4512"/>
                      </a:cubicBezTo>
                      <a:lnTo>
                        <a:pt x="6446" y="1086"/>
                      </a:lnTo>
                      <a:cubicBezTo>
                        <a:pt x="6446" y="925"/>
                        <a:pt x="6315" y="794"/>
                        <a:pt x="6153" y="794"/>
                      </a:cubicBezTo>
                      <a:close/>
                      <a:moveTo>
                        <a:pt x="2907" y="2202"/>
                      </a:moveTo>
                      <a:cubicBezTo>
                        <a:pt x="2895" y="2218"/>
                        <a:pt x="2873" y="2224"/>
                        <a:pt x="2854" y="2217"/>
                      </a:cubicBezTo>
                      <a:lnTo>
                        <a:pt x="2286" y="1992"/>
                      </a:lnTo>
                      <a:lnTo>
                        <a:pt x="2286" y="3307"/>
                      </a:lnTo>
                      <a:cubicBezTo>
                        <a:pt x="2286" y="3332"/>
                        <a:pt x="2266" y="3353"/>
                        <a:pt x="2241" y="3352"/>
                      </a:cubicBezTo>
                      <a:lnTo>
                        <a:pt x="1786" y="3352"/>
                      </a:lnTo>
                      <a:cubicBezTo>
                        <a:pt x="1760" y="3352"/>
                        <a:pt x="1740" y="3332"/>
                        <a:pt x="1740" y="3307"/>
                      </a:cubicBezTo>
                      <a:lnTo>
                        <a:pt x="1740" y="1992"/>
                      </a:lnTo>
                      <a:lnTo>
                        <a:pt x="1172" y="2217"/>
                      </a:lnTo>
                      <a:cubicBezTo>
                        <a:pt x="1153" y="2224"/>
                        <a:pt x="1132" y="2218"/>
                        <a:pt x="1119" y="2202"/>
                      </a:cubicBezTo>
                      <a:cubicBezTo>
                        <a:pt x="1107" y="2185"/>
                        <a:pt x="1107" y="2163"/>
                        <a:pt x="1119" y="2146"/>
                      </a:cubicBezTo>
                      <a:lnTo>
                        <a:pt x="1977" y="1031"/>
                      </a:lnTo>
                      <a:cubicBezTo>
                        <a:pt x="1986" y="1020"/>
                        <a:pt x="1999" y="1013"/>
                        <a:pt x="2013" y="1013"/>
                      </a:cubicBezTo>
                      <a:cubicBezTo>
                        <a:pt x="2027" y="1013"/>
                        <a:pt x="2041" y="1020"/>
                        <a:pt x="2049" y="1031"/>
                      </a:cubicBezTo>
                      <a:lnTo>
                        <a:pt x="2907" y="2146"/>
                      </a:lnTo>
                      <a:cubicBezTo>
                        <a:pt x="2913" y="2155"/>
                        <a:pt x="2916" y="2165"/>
                        <a:pt x="2916" y="2174"/>
                      </a:cubicBezTo>
                      <a:cubicBezTo>
                        <a:pt x="2916" y="2184"/>
                        <a:pt x="2913" y="2193"/>
                        <a:pt x="2907" y="2202"/>
                      </a:cubicBezTo>
                      <a:close/>
                      <a:moveTo>
                        <a:pt x="6702" y="0"/>
                      </a:moveTo>
                      <a:lnTo>
                        <a:pt x="526" y="0"/>
                      </a:lnTo>
                      <a:cubicBezTo>
                        <a:pt x="235" y="0"/>
                        <a:pt x="0" y="235"/>
                        <a:pt x="0" y="525"/>
                      </a:cubicBezTo>
                      <a:lnTo>
                        <a:pt x="0" y="5072"/>
                      </a:lnTo>
                      <a:cubicBezTo>
                        <a:pt x="0" y="5363"/>
                        <a:pt x="235" y="5598"/>
                        <a:pt x="526" y="5598"/>
                      </a:cubicBezTo>
                      <a:lnTo>
                        <a:pt x="6702" y="5598"/>
                      </a:lnTo>
                      <a:cubicBezTo>
                        <a:pt x="6993" y="5598"/>
                        <a:pt x="7228" y="5363"/>
                        <a:pt x="7228" y="5072"/>
                      </a:cubicBezTo>
                      <a:lnTo>
                        <a:pt x="7228" y="525"/>
                      </a:lnTo>
                      <a:cubicBezTo>
                        <a:pt x="7228" y="235"/>
                        <a:pt x="6993" y="0"/>
                        <a:pt x="6702" y="0"/>
                      </a:cubicBezTo>
                      <a:close/>
                      <a:moveTo>
                        <a:pt x="6653" y="4512"/>
                      </a:moveTo>
                      <a:cubicBezTo>
                        <a:pt x="6653" y="4788"/>
                        <a:pt x="6429" y="5012"/>
                        <a:pt x="6153" y="5012"/>
                      </a:cubicBezTo>
                      <a:lnTo>
                        <a:pt x="1075" y="5012"/>
                      </a:lnTo>
                      <a:cubicBezTo>
                        <a:pt x="799" y="5012"/>
                        <a:pt x="575" y="4788"/>
                        <a:pt x="575" y="4512"/>
                      </a:cubicBezTo>
                      <a:lnTo>
                        <a:pt x="575" y="1086"/>
                      </a:lnTo>
                      <a:cubicBezTo>
                        <a:pt x="575" y="811"/>
                        <a:pt x="799" y="586"/>
                        <a:pt x="1075" y="586"/>
                      </a:cubicBezTo>
                      <a:lnTo>
                        <a:pt x="6153" y="586"/>
                      </a:lnTo>
                      <a:cubicBezTo>
                        <a:pt x="6429" y="586"/>
                        <a:pt x="6653" y="810"/>
                        <a:pt x="6653" y="1086"/>
                      </a:cubicBezTo>
                      <a:lnTo>
                        <a:pt x="6653" y="45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</p:sp>
            <p:sp>
              <p:nvSpPr>
                <p:cNvPr id="5" name="文字方塊 4"/>
                <p:cNvSpPr txBox="1"/>
                <p:nvPr/>
              </p:nvSpPr>
              <p:spPr>
                <a:xfrm>
                  <a:off x="8715522" y="2582497"/>
                  <a:ext cx="421910" cy="2596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000" dirty="0" smtClean="0">
                      <a:solidFill>
                        <a:schemeClr val="accent1"/>
                      </a:solidFill>
                    </a:rPr>
                    <a:t>Shift</a:t>
                  </a:r>
                  <a:endParaRPr lang="zh-TW" altLang="en-US" sz="1000" dirty="0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7" name="文字方塊 6"/>
              <p:cNvSpPr txBox="1"/>
              <p:nvPr/>
            </p:nvSpPr>
            <p:spPr>
              <a:xfrm>
                <a:off x="9160964" y="2474147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+</a:t>
                </a:r>
                <a:endParaRPr lang="zh-TW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69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1276124" y="2107066"/>
            <a:ext cx="2643868" cy="2643868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3379561" y="1279752"/>
            <a:ext cx="4298496" cy="4298496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8259355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9159243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10059130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6"/>
          <p:cNvSpPr/>
          <p:nvPr/>
        </p:nvSpPr>
        <p:spPr>
          <a:xfrm>
            <a:off x="8418650" y="3316194"/>
            <a:ext cx="260529" cy="225611"/>
          </a:xfrm>
          <a:custGeom>
            <a:avLst/>
            <a:gdLst>
              <a:gd name="connsiteX0" fmla="*/ 205065 w 605876"/>
              <a:gd name="connsiteY0" fmla="*/ 428776 h 524672"/>
              <a:gd name="connsiteX1" fmla="*/ 226551 w 605876"/>
              <a:gd name="connsiteY1" fmla="*/ 446081 h 524672"/>
              <a:gd name="connsiteX2" fmla="*/ 233109 w 605876"/>
              <a:gd name="connsiteY2" fmla="*/ 453684 h 524672"/>
              <a:gd name="connsiteX3" fmla="*/ 228349 w 605876"/>
              <a:gd name="connsiteY3" fmla="*/ 499196 h 524672"/>
              <a:gd name="connsiteX4" fmla="*/ 223377 w 605876"/>
              <a:gd name="connsiteY4" fmla="*/ 507538 h 524672"/>
              <a:gd name="connsiteX5" fmla="*/ 141188 w 605876"/>
              <a:gd name="connsiteY5" fmla="*/ 476282 h 524672"/>
              <a:gd name="connsiteX6" fmla="*/ 176835 w 605876"/>
              <a:gd name="connsiteY6" fmla="*/ 430241 h 524672"/>
              <a:gd name="connsiteX7" fmla="*/ 205065 w 605876"/>
              <a:gd name="connsiteY7" fmla="*/ 428776 h 524672"/>
              <a:gd name="connsiteX8" fmla="*/ 481191 w 605876"/>
              <a:gd name="connsiteY8" fmla="*/ 426712 h 524672"/>
              <a:gd name="connsiteX9" fmla="*/ 499583 w 605876"/>
              <a:gd name="connsiteY9" fmla="*/ 434333 h 524672"/>
              <a:gd name="connsiteX10" fmla="*/ 510478 w 605876"/>
              <a:gd name="connsiteY10" fmla="*/ 438454 h 524672"/>
              <a:gd name="connsiteX11" fmla="*/ 526874 w 605876"/>
              <a:gd name="connsiteY11" fmla="*/ 493716 h 524672"/>
              <a:gd name="connsiteX12" fmla="*/ 478851 w 605876"/>
              <a:gd name="connsiteY12" fmla="*/ 524041 h 524672"/>
              <a:gd name="connsiteX13" fmla="*/ 435059 w 605876"/>
              <a:gd name="connsiteY13" fmla="*/ 484629 h 524672"/>
              <a:gd name="connsiteX14" fmla="*/ 460022 w 605876"/>
              <a:gd name="connsiteY14" fmla="*/ 432008 h 524672"/>
              <a:gd name="connsiteX15" fmla="*/ 481191 w 605876"/>
              <a:gd name="connsiteY15" fmla="*/ 426712 h 524672"/>
              <a:gd name="connsiteX16" fmla="*/ 53061 w 605876"/>
              <a:gd name="connsiteY16" fmla="*/ 1 h 524672"/>
              <a:gd name="connsiteX17" fmla="*/ 98044 w 605876"/>
              <a:gd name="connsiteY17" fmla="*/ 2087 h 524672"/>
              <a:gd name="connsiteX18" fmla="*/ 147021 w 605876"/>
              <a:gd name="connsiteY18" fmla="*/ 21735 h 524672"/>
              <a:gd name="connsiteX19" fmla="*/ 159609 w 605876"/>
              <a:gd name="connsiteY19" fmla="*/ 48882 h 524672"/>
              <a:gd name="connsiteX20" fmla="*/ 576919 w 605876"/>
              <a:gd name="connsiteY20" fmla="*/ 34622 h 524672"/>
              <a:gd name="connsiteX21" fmla="*/ 604951 w 605876"/>
              <a:gd name="connsiteY21" fmla="*/ 62508 h 524672"/>
              <a:gd name="connsiteX22" fmla="*/ 551531 w 605876"/>
              <a:gd name="connsiteY22" fmla="*/ 185886 h 524672"/>
              <a:gd name="connsiteX23" fmla="*/ 509959 w 605876"/>
              <a:gd name="connsiteY23" fmla="*/ 288244 h 524672"/>
              <a:gd name="connsiteX24" fmla="*/ 501919 w 605876"/>
              <a:gd name="connsiteY24" fmla="*/ 295532 h 524672"/>
              <a:gd name="connsiteX25" fmla="*/ 486898 w 605876"/>
              <a:gd name="connsiteY25" fmla="*/ 302082 h 524672"/>
              <a:gd name="connsiteX26" fmla="*/ 487216 w 605876"/>
              <a:gd name="connsiteY26" fmla="*/ 302927 h 524672"/>
              <a:gd name="connsiteX27" fmla="*/ 212394 w 605876"/>
              <a:gd name="connsiteY27" fmla="*/ 303772 h 524672"/>
              <a:gd name="connsiteX28" fmla="*/ 198748 w 605876"/>
              <a:gd name="connsiteY28" fmla="*/ 360813 h 524672"/>
              <a:gd name="connsiteX29" fmla="*/ 533865 w 605876"/>
              <a:gd name="connsiteY29" fmla="*/ 360285 h 524672"/>
              <a:gd name="connsiteX30" fmla="*/ 533865 w 605876"/>
              <a:gd name="connsiteY30" fmla="*/ 403594 h 524672"/>
              <a:gd name="connsiteX31" fmla="*/ 167225 w 605876"/>
              <a:gd name="connsiteY31" fmla="*/ 406340 h 524672"/>
              <a:gd name="connsiteX32" fmla="*/ 145434 w 605876"/>
              <a:gd name="connsiteY32" fmla="*/ 377714 h 524672"/>
              <a:gd name="connsiteX33" fmla="*/ 181612 w 605876"/>
              <a:gd name="connsiteY33" fmla="*/ 279793 h 524672"/>
              <a:gd name="connsiteX34" fmla="*/ 181506 w 605876"/>
              <a:gd name="connsiteY34" fmla="*/ 279793 h 524672"/>
              <a:gd name="connsiteX35" fmla="*/ 131789 w 605876"/>
              <a:gd name="connsiteY35" fmla="*/ 122507 h 524672"/>
              <a:gd name="connsiteX36" fmla="*/ 98044 w 605876"/>
              <a:gd name="connsiteY36" fmla="*/ 47298 h 524672"/>
              <a:gd name="connsiteX37" fmla="*/ 30979 w 605876"/>
              <a:gd name="connsiteY37" fmla="*/ 45291 h 524672"/>
              <a:gd name="connsiteX38" fmla="*/ 20824 w 605876"/>
              <a:gd name="connsiteY38" fmla="*/ 47931 h 524672"/>
              <a:gd name="connsiteX39" fmla="*/ 10140 w 605876"/>
              <a:gd name="connsiteY39" fmla="*/ 8214 h 524672"/>
              <a:gd name="connsiteX40" fmla="*/ 53061 w 605876"/>
              <a:gd name="connsiteY40" fmla="*/ 1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5876" h="524672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菱形 7"/>
          <p:cNvSpPr/>
          <p:nvPr/>
        </p:nvSpPr>
        <p:spPr>
          <a:xfrm>
            <a:off x="9318538" y="3298932"/>
            <a:ext cx="260530" cy="260137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菱形 8"/>
          <p:cNvSpPr/>
          <p:nvPr/>
        </p:nvSpPr>
        <p:spPr>
          <a:xfrm>
            <a:off x="10218425" y="3339369"/>
            <a:ext cx="260530" cy="179263"/>
          </a:xfrm>
          <a:custGeom>
            <a:avLst/>
            <a:gdLst>
              <a:gd name="T0" fmla="*/ 6771 w 6827"/>
              <a:gd name="T1" fmla="*/ 2140 h 4704"/>
              <a:gd name="T2" fmla="*/ 5664 w 6827"/>
              <a:gd name="T3" fmla="*/ 664 h 4704"/>
              <a:gd name="T4" fmla="*/ 5443 w 6827"/>
              <a:gd name="T5" fmla="*/ 554 h 4704"/>
              <a:gd name="T6" fmla="*/ 4613 w 6827"/>
              <a:gd name="T7" fmla="*/ 554 h 4704"/>
              <a:gd name="T8" fmla="*/ 4613 w 6827"/>
              <a:gd name="T9" fmla="*/ 277 h 4704"/>
              <a:gd name="T10" fmla="*/ 4336 w 6827"/>
              <a:gd name="T11" fmla="*/ 0 h 4704"/>
              <a:gd name="T12" fmla="*/ 830 w 6827"/>
              <a:gd name="T13" fmla="*/ 0 h 4704"/>
              <a:gd name="T14" fmla="*/ 554 w 6827"/>
              <a:gd name="T15" fmla="*/ 277 h 4704"/>
              <a:gd name="T16" fmla="*/ 554 w 6827"/>
              <a:gd name="T17" fmla="*/ 3505 h 4704"/>
              <a:gd name="T18" fmla="*/ 277 w 6827"/>
              <a:gd name="T19" fmla="*/ 3505 h 4704"/>
              <a:gd name="T20" fmla="*/ 0 w 6827"/>
              <a:gd name="T21" fmla="*/ 3782 h 4704"/>
              <a:gd name="T22" fmla="*/ 277 w 6827"/>
              <a:gd name="T23" fmla="*/ 4059 h 4704"/>
              <a:gd name="T24" fmla="*/ 830 w 6827"/>
              <a:gd name="T25" fmla="*/ 4059 h 4704"/>
              <a:gd name="T26" fmla="*/ 830 w 6827"/>
              <a:gd name="T27" fmla="*/ 4059 h 4704"/>
              <a:gd name="T28" fmla="*/ 831 w 6827"/>
              <a:gd name="T29" fmla="*/ 4059 h 4704"/>
              <a:gd name="T30" fmla="*/ 1519 w 6827"/>
              <a:gd name="T31" fmla="*/ 4059 h 4704"/>
              <a:gd name="T32" fmla="*/ 2399 w 6827"/>
              <a:gd name="T33" fmla="*/ 4704 h 4704"/>
              <a:gd name="T34" fmla="*/ 3279 w 6827"/>
              <a:gd name="T35" fmla="*/ 4059 h 4704"/>
              <a:gd name="T36" fmla="*/ 4102 w 6827"/>
              <a:gd name="T37" fmla="*/ 4059 h 4704"/>
              <a:gd name="T38" fmla="*/ 4982 w 6827"/>
              <a:gd name="T39" fmla="*/ 4704 h 4704"/>
              <a:gd name="T40" fmla="*/ 5862 w 6827"/>
              <a:gd name="T41" fmla="*/ 4059 h 4704"/>
              <a:gd name="T42" fmla="*/ 6550 w 6827"/>
              <a:gd name="T43" fmla="*/ 4059 h 4704"/>
              <a:gd name="T44" fmla="*/ 6827 w 6827"/>
              <a:gd name="T45" fmla="*/ 3782 h 4704"/>
              <a:gd name="T46" fmla="*/ 6827 w 6827"/>
              <a:gd name="T47" fmla="*/ 2306 h 4704"/>
              <a:gd name="T48" fmla="*/ 6771 w 6827"/>
              <a:gd name="T49" fmla="*/ 2140 h 4704"/>
              <a:gd name="T50" fmla="*/ 2399 w 6827"/>
              <a:gd name="T51" fmla="*/ 4151 h 4704"/>
              <a:gd name="T52" fmla="*/ 2030 w 6827"/>
              <a:gd name="T53" fmla="*/ 3782 h 4704"/>
              <a:gd name="T54" fmla="*/ 2399 w 6827"/>
              <a:gd name="T55" fmla="*/ 3413 h 4704"/>
              <a:gd name="T56" fmla="*/ 2768 w 6827"/>
              <a:gd name="T57" fmla="*/ 3782 h 4704"/>
              <a:gd name="T58" fmla="*/ 2399 w 6827"/>
              <a:gd name="T59" fmla="*/ 4151 h 4704"/>
              <a:gd name="T60" fmla="*/ 4059 w 6827"/>
              <a:gd name="T61" fmla="*/ 831 h 4704"/>
              <a:gd name="T62" fmla="*/ 4059 w 6827"/>
              <a:gd name="T63" fmla="*/ 3505 h 4704"/>
              <a:gd name="T64" fmla="*/ 3279 w 6827"/>
              <a:gd name="T65" fmla="*/ 3505 h 4704"/>
              <a:gd name="T66" fmla="*/ 2399 w 6827"/>
              <a:gd name="T67" fmla="*/ 2859 h 4704"/>
              <a:gd name="T68" fmla="*/ 1519 w 6827"/>
              <a:gd name="T69" fmla="*/ 3505 h 4704"/>
              <a:gd name="T70" fmla="*/ 1107 w 6827"/>
              <a:gd name="T71" fmla="*/ 3505 h 4704"/>
              <a:gd name="T72" fmla="*/ 1107 w 6827"/>
              <a:gd name="T73" fmla="*/ 554 h 4704"/>
              <a:gd name="T74" fmla="*/ 4059 w 6827"/>
              <a:gd name="T75" fmla="*/ 554 h 4704"/>
              <a:gd name="T76" fmla="*/ 4059 w 6827"/>
              <a:gd name="T77" fmla="*/ 831 h 4704"/>
              <a:gd name="T78" fmla="*/ 5351 w 6827"/>
              <a:gd name="T79" fmla="*/ 3782 h 4704"/>
              <a:gd name="T80" fmla="*/ 4982 w 6827"/>
              <a:gd name="T81" fmla="*/ 4151 h 4704"/>
              <a:gd name="T82" fmla="*/ 4613 w 6827"/>
              <a:gd name="T83" fmla="*/ 3782 h 4704"/>
              <a:gd name="T84" fmla="*/ 4982 w 6827"/>
              <a:gd name="T85" fmla="*/ 3413 h 4704"/>
              <a:gd name="T86" fmla="*/ 5351 w 6827"/>
              <a:gd name="T87" fmla="*/ 3782 h 4704"/>
              <a:gd name="T88" fmla="*/ 5351 w 6827"/>
              <a:gd name="T89" fmla="*/ 3782 h 4704"/>
              <a:gd name="T90" fmla="*/ 5351 w 6827"/>
              <a:gd name="T91" fmla="*/ 3782 h 4704"/>
              <a:gd name="T92" fmla="*/ 6273 w 6827"/>
              <a:gd name="T93" fmla="*/ 3505 h 4704"/>
              <a:gd name="T94" fmla="*/ 5862 w 6827"/>
              <a:gd name="T95" fmla="*/ 3505 h 4704"/>
              <a:gd name="T96" fmla="*/ 4982 w 6827"/>
              <a:gd name="T97" fmla="*/ 2859 h 4704"/>
              <a:gd name="T98" fmla="*/ 4613 w 6827"/>
              <a:gd name="T99" fmla="*/ 2937 h 4704"/>
              <a:gd name="T100" fmla="*/ 4613 w 6827"/>
              <a:gd name="T101" fmla="*/ 1107 h 4704"/>
              <a:gd name="T102" fmla="*/ 5305 w 6827"/>
              <a:gd name="T103" fmla="*/ 1107 h 4704"/>
              <a:gd name="T104" fmla="*/ 6273 w 6827"/>
              <a:gd name="T105" fmla="*/ 2398 h 4704"/>
              <a:gd name="T106" fmla="*/ 6273 w 6827"/>
              <a:gd name="T107" fmla="*/ 3505 h 4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27" h="4704">
                <a:moveTo>
                  <a:pt x="6771" y="2140"/>
                </a:moveTo>
                <a:lnTo>
                  <a:pt x="5664" y="664"/>
                </a:lnTo>
                <a:cubicBezTo>
                  <a:pt x="5612" y="595"/>
                  <a:pt x="5530" y="554"/>
                  <a:pt x="5443" y="554"/>
                </a:cubicBezTo>
                <a:lnTo>
                  <a:pt x="4613" y="554"/>
                </a:lnTo>
                <a:lnTo>
                  <a:pt x="4613" y="277"/>
                </a:lnTo>
                <a:cubicBezTo>
                  <a:pt x="4613" y="124"/>
                  <a:pt x="4489" y="0"/>
                  <a:pt x="4336" y="0"/>
                </a:cubicBezTo>
                <a:lnTo>
                  <a:pt x="830" y="0"/>
                </a:lnTo>
                <a:cubicBezTo>
                  <a:pt x="677" y="0"/>
                  <a:pt x="554" y="124"/>
                  <a:pt x="554" y="277"/>
                </a:cubicBezTo>
                <a:lnTo>
                  <a:pt x="554" y="3505"/>
                </a:lnTo>
                <a:lnTo>
                  <a:pt x="277" y="3505"/>
                </a:lnTo>
                <a:cubicBezTo>
                  <a:pt x="124" y="3505"/>
                  <a:pt x="0" y="3629"/>
                  <a:pt x="0" y="3782"/>
                </a:cubicBezTo>
                <a:cubicBezTo>
                  <a:pt x="0" y="3935"/>
                  <a:pt x="124" y="4059"/>
                  <a:pt x="277" y="4059"/>
                </a:cubicBezTo>
                <a:lnTo>
                  <a:pt x="830" y="4059"/>
                </a:lnTo>
                <a:cubicBezTo>
                  <a:pt x="830" y="4059"/>
                  <a:pt x="830" y="4059"/>
                  <a:pt x="830" y="4059"/>
                </a:cubicBezTo>
                <a:cubicBezTo>
                  <a:pt x="831" y="4059"/>
                  <a:pt x="831" y="4059"/>
                  <a:pt x="831" y="4059"/>
                </a:cubicBezTo>
                <a:lnTo>
                  <a:pt x="1519" y="4059"/>
                </a:lnTo>
                <a:cubicBezTo>
                  <a:pt x="1636" y="4433"/>
                  <a:pt x="1986" y="4704"/>
                  <a:pt x="2399" y="4704"/>
                </a:cubicBezTo>
                <a:cubicBezTo>
                  <a:pt x="2811" y="4704"/>
                  <a:pt x="3161" y="4433"/>
                  <a:pt x="3279" y="4059"/>
                </a:cubicBezTo>
                <a:lnTo>
                  <a:pt x="4102" y="4059"/>
                </a:lnTo>
                <a:cubicBezTo>
                  <a:pt x="4219" y="4433"/>
                  <a:pt x="4569" y="4704"/>
                  <a:pt x="4982" y="4704"/>
                </a:cubicBezTo>
                <a:cubicBezTo>
                  <a:pt x="5394" y="4704"/>
                  <a:pt x="5744" y="4433"/>
                  <a:pt x="5862" y="4059"/>
                </a:cubicBezTo>
                <a:lnTo>
                  <a:pt x="6550" y="4059"/>
                </a:lnTo>
                <a:cubicBezTo>
                  <a:pt x="6703" y="4059"/>
                  <a:pt x="6827" y="3935"/>
                  <a:pt x="6827" y="3782"/>
                </a:cubicBezTo>
                <a:lnTo>
                  <a:pt x="6827" y="2306"/>
                </a:lnTo>
                <a:cubicBezTo>
                  <a:pt x="6827" y="2246"/>
                  <a:pt x="6807" y="2188"/>
                  <a:pt x="6771" y="2140"/>
                </a:cubicBezTo>
                <a:close/>
                <a:moveTo>
                  <a:pt x="2399" y="4151"/>
                </a:moveTo>
                <a:cubicBezTo>
                  <a:pt x="2195" y="4151"/>
                  <a:pt x="2030" y="3985"/>
                  <a:pt x="2030" y="3782"/>
                </a:cubicBezTo>
                <a:cubicBezTo>
                  <a:pt x="2030" y="3578"/>
                  <a:pt x="2195" y="3413"/>
                  <a:pt x="2399" y="3413"/>
                </a:cubicBezTo>
                <a:cubicBezTo>
                  <a:pt x="2602" y="3413"/>
                  <a:pt x="2768" y="3578"/>
                  <a:pt x="2768" y="3782"/>
                </a:cubicBezTo>
                <a:cubicBezTo>
                  <a:pt x="2768" y="3985"/>
                  <a:pt x="2602" y="4151"/>
                  <a:pt x="2399" y="4151"/>
                </a:cubicBezTo>
                <a:close/>
                <a:moveTo>
                  <a:pt x="4059" y="831"/>
                </a:moveTo>
                <a:lnTo>
                  <a:pt x="4059" y="3505"/>
                </a:lnTo>
                <a:lnTo>
                  <a:pt x="3279" y="3505"/>
                </a:lnTo>
                <a:cubicBezTo>
                  <a:pt x="3161" y="3131"/>
                  <a:pt x="2811" y="2859"/>
                  <a:pt x="2399" y="2859"/>
                </a:cubicBezTo>
                <a:cubicBezTo>
                  <a:pt x="1986" y="2859"/>
                  <a:pt x="1636" y="3131"/>
                  <a:pt x="1519" y="3505"/>
                </a:cubicBezTo>
                <a:lnTo>
                  <a:pt x="1107" y="3505"/>
                </a:lnTo>
                <a:lnTo>
                  <a:pt x="1107" y="554"/>
                </a:lnTo>
                <a:lnTo>
                  <a:pt x="4059" y="554"/>
                </a:lnTo>
                <a:lnTo>
                  <a:pt x="4059" y="831"/>
                </a:lnTo>
                <a:close/>
                <a:moveTo>
                  <a:pt x="5351" y="3782"/>
                </a:moveTo>
                <a:cubicBezTo>
                  <a:pt x="5351" y="3985"/>
                  <a:pt x="5185" y="4151"/>
                  <a:pt x="4982" y="4151"/>
                </a:cubicBezTo>
                <a:cubicBezTo>
                  <a:pt x="4778" y="4151"/>
                  <a:pt x="4613" y="3985"/>
                  <a:pt x="4613" y="3782"/>
                </a:cubicBezTo>
                <a:cubicBezTo>
                  <a:pt x="4613" y="3578"/>
                  <a:pt x="4778" y="3413"/>
                  <a:pt x="4982" y="3413"/>
                </a:cubicBezTo>
                <a:cubicBezTo>
                  <a:pt x="5185" y="3413"/>
                  <a:pt x="5351" y="3578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lose/>
                <a:moveTo>
                  <a:pt x="6273" y="3505"/>
                </a:moveTo>
                <a:lnTo>
                  <a:pt x="5862" y="3505"/>
                </a:lnTo>
                <a:cubicBezTo>
                  <a:pt x="5744" y="3131"/>
                  <a:pt x="5394" y="2859"/>
                  <a:pt x="4982" y="2859"/>
                </a:cubicBezTo>
                <a:cubicBezTo>
                  <a:pt x="4850" y="2859"/>
                  <a:pt x="4726" y="2887"/>
                  <a:pt x="4613" y="2937"/>
                </a:cubicBezTo>
                <a:lnTo>
                  <a:pt x="4613" y="1107"/>
                </a:lnTo>
                <a:lnTo>
                  <a:pt x="5305" y="1107"/>
                </a:lnTo>
                <a:lnTo>
                  <a:pt x="6273" y="2398"/>
                </a:lnTo>
                <a:lnTo>
                  <a:pt x="6273" y="3505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文本框 9"/>
          <p:cNvSpPr txBox="1"/>
          <p:nvPr/>
        </p:nvSpPr>
        <p:spPr>
          <a:xfrm>
            <a:off x="2069512" y="2321004"/>
            <a:ext cx="105709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6</a:t>
            </a:r>
            <a:endParaRPr lang="zh-CN" altLang="en-US" sz="138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576637" y="2894340"/>
            <a:ext cx="3904343" cy="1009444"/>
            <a:chOff x="3576637" y="2784170"/>
            <a:chExt cx="3904343" cy="1009444"/>
          </a:xfrm>
        </p:grpSpPr>
        <p:sp>
          <p:nvSpPr>
            <p:cNvPr id="17" name="文本框 10"/>
            <p:cNvSpPr txBox="1"/>
            <p:nvPr/>
          </p:nvSpPr>
          <p:spPr>
            <a:xfrm>
              <a:off x="3576637" y="2784170"/>
              <a:ext cx="3904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zh-TW" altLang="en-US" sz="4800" dirty="0">
                  <a:latin typeface="Noto Sans CJK TC Black" pitchFamily="34" charset="-120"/>
                  <a:ea typeface="Noto Sans CJK TC Black" pitchFamily="34" charset="-120"/>
                </a:rPr>
                <a:t>照</a:t>
              </a:r>
              <a:endParaRPr lang="zh-CN" altLang="en-US" sz="4800" dirty="0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19" name="文本框 11"/>
            <p:cNvSpPr txBox="1"/>
            <p:nvPr/>
          </p:nvSpPr>
          <p:spPr>
            <a:xfrm>
              <a:off x="4172950" y="3467563"/>
              <a:ext cx="2711716" cy="326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n-US" altLang="zh-CN" sz="1400" dirty="0" smtClean="0"/>
                <a:t>photographs</a:t>
              </a:r>
              <a:endParaRPr lang="en-US" altLang="zh-CN" sz="1400" dirty="0"/>
            </a:p>
          </p:txBody>
        </p:sp>
      </p:grpSp>
      <p:sp>
        <p:nvSpPr>
          <p:cNvPr id="20" name="文本框 12"/>
          <p:cNvSpPr txBox="1"/>
          <p:nvPr/>
        </p:nvSpPr>
        <p:spPr>
          <a:xfrm>
            <a:off x="2004878" y="3291487"/>
            <a:ext cx="1215388" cy="400110"/>
          </a:xfrm>
          <a:prstGeom prst="rect">
            <a:avLst/>
          </a:prstGeom>
          <a:solidFill>
            <a:srgbClr val="FCFCFC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PART 0</a:t>
            </a:r>
            <a:r>
              <a:rPr lang="en-US" altLang="zh-TW" sz="2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6</a:t>
            </a:r>
            <a:endParaRPr lang="zh-CN" altLang="en-US" sz="20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3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去背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81</a:t>
            </a:fld>
            <a:endParaRPr lang="zh-TW" altLang="en-US" dirty="0"/>
          </a:p>
        </p:txBody>
      </p:sp>
      <p:grpSp>
        <p:nvGrpSpPr>
          <p:cNvPr id="50" name="群組 49"/>
          <p:cNvGrpSpPr/>
          <p:nvPr/>
        </p:nvGrpSpPr>
        <p:grpSpPr>
          <a:xfrm>
            <a:off x="2092029" y="4294600"/>
            <a:ext cx="2484000" cy="1807103"/>
            <a:chOff x="3686366" y="4294600"/>
            <a:chExt cx="2484000" cy="1807103"/>
          </a:xfrm>
        </p:grpSpPr>
        <p:sp>
          <p:nvSpPr>
            <p:cNvPr id="13" name="文字方塊 12"/>
            <p:cNvSpPr txBox="1"/>
            <p:nvPr/>
          </p:nvSpPr>
          <p:spPr>
            <a:xfrm>
              <a:off x="4505272" y="4294600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b="1" dirty="0" smtClean="0"/>
                <a:t>圖</a:t>
              </a:r>
              <a:r>
                <a:rPr lang="zh-TW" altLang="en-US" sz="2400" b="1" dirty="0"/>
                <a:t>片</a:t>
              </a:r>
              <a:endParaRPr lang="en-US" altLang="zh-TW" sz="2400" b="1" dirty="0" smtClean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3686366" y="4778264"/>
              <a:ext cx="24840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just">
                <a:lnSpc>
                  <a:spcPts val="2400"/>
                </a:lnSpc>
                <a:buClr>
                  <a:schemeClr val="tx1"/>
                </a:buClr>
                <a:buSzPts val="1800"/>
                <a:buFontTx/>
                <a:buChar char="-"/>
                <a:tabLst/>
              </a:pPr>
              <a:r>
                <a:rPr lang="zh-TW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新細明體" pitchFamily="18" charset="-120"/>
                </a:rPr>
                <a:t>*</a:t>
              </a: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新細明體" pitchFamily="18" charset="-120"/>
                </a:rPr>
                <a:t>.jpg, *.gif, *.</a:t>
              </a:r>
              <a:r>
                <a:rPr lang="en-US" altLang="zh-TW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新細明體" pitchFamily="18" charset="-120"/>
                </a:rPr>
                <a:t>png</a:t>
              </a:r>
              <a:endPara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新細明體" pitchFamily="18" charset="-120"/>
              </a:endParaRPr>
            </a:p>
            <a:p>
              <a:pPr marL="285750" indent="-285750" algn="just">
                <a:lnSpc>
                  <a:spcPts val="2400"/>
                </a:lnSpc>
                <a:buClr>
                  <a:schemeClr val="tx1"/>
                </a:buClr>
                <a:buSzPts val="1800"/>
                <a:buFontTx/>
                <a:buChar char="-"/>
              </a:pPr>
              <a:r>
                <a:rPr lang="zh-TW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新細明體" pitchFamily="18" charset="-120"/>
                </a:rPr>
                <a:t>色彩：滴管</a:t>
              </a: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新細明體" pitchFamily="18" charset="-120"/>
                </a:rPr>
                <a:t>, RGB</a:t>
              </a:r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新細明體" pitchFamily="18" charset="-120"/>
                </a:rPr>
                <a:t>, </a:t>
              </a:r>
            </a:p>
            <a:p>
              <a:pPr marL="285750" indent="-285750" algn="just">
                <a:lnSpc>
                  <a:spcPts val="2400"/>
                </a:lnSpc>
                <a:buClr>
                  <a:schemeClr val="tx1"/>
                </a:buClr>
                <a:buSzPts val="1800"/>
                <a:buFontTx/>
                <a:buChar char="-"/>
              </a:pPr>
              <a:r>
                <a:rPr lang="zh-TW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新細明體" pitchFamily="18" charset="-120"/>
                </a:rPr>
                <a:t>壓縮圖片</a:t>
              </a:r>
              <a:endPara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新細明體" pitchFamily="18" charset="-120"/>
              </a:endParaRPr>
            </a:p>
            <a:p>
              <a:pPr marL="285750" indent="-285750" algn="just">
                <a:lnSpc>
                  <a:spcPts val="2400"/>
                </a:lnSpc>
                <a:buClr>
                  <a:schemeClr val="tx1"/>
                </a:buClr>
                <a:buSzPts val="1800"/>
                <a:buFontTx/>
                <a:buChar char="-"/>
              </a:pPr>
              <a:r>
                <a:rPr lang="zh-TW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新細明體" pitchFamily="18" charset="-120"/>
                </a:rPr>
                <a:t>另</a:t>
              </a:r>
              <a:r>
                <a:rPr lang="zh-TW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新細明體" pitchFamily="18" charset="-120"/>
                </a:rPr>
                <a:t>存</a:t>
              </a:r>
              <a:r>
                <a:rPr lang="zh-TW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新細明體" pitchFamily="18" charset="-120"/>
                </a:rPr>
                <a:t>圖片</a:t>
              </a:r>
              <a:endPara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新細明體" pitchFamily="18" charset="-120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7420705" y="4525432"/>
            <a:ext cx="1569660" cy="1611657"/>
            <a:chOff x="6998677" y="4525432"/>
            <a:chExt cx="1569660" cy="1611657"/>
          </a:xfrm>
        </p:grpSpPr>
        <p:grpSp>
          <p:nvGrpSpPr>
            <p:cNvPr id="22" name="群組 21"/>
            <p:cNvGrpSpPr/>
            <p:nvPr/>
          </p:nvGrpSpPr>
          <p:grpSpPr>
            <a:xfrm>
              <a:off x="7193872" y="4525432"/>
              <a:ext cx="1179270" cy="1139500"/>
              <a:chOff x="7115293" y="4525432"/>
              <a:chExt cx="1179270" cy="1139500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7197969" y="4525432"/>
                <a:ext cx="1008184" cy="1008184"/>
              </a:xfrm>
              <a:prstGeom prst="rect">
                <a:avLst/>
              </a:prstGeom>
              <a:noFill/>
              <a:ln w="254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9" name="群組 8"/>
              <p:cNvGrpSpPr/>
              <p:nvPr/>
            </p:nvGrpSpPr>
            <p:grpSpPr>
              <a:xfrm>
                <a:off x="7115293" y="5202932"/>
                <a:ext cx="504092" cy="407035"/>
                <a:chOff x="7115293" y="5202932"/>
                <a:chExt cx="504092" cy="407035"/>
              </a:xfrm>
            </p:grpSpPr>
            <p:sp>
              <p:nvSpPr>
                <p:cNvPr id="5" name="矩形 4"/>
                <p:cNvSpPr/>
                <p:nvPr/>
              </p:nvSpPr>
              <p:spPr>
                <a:xfrm>
                  <a:off x="7115293" y="5269998"/>
                  <a:ext cx="504092" cy="33996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 flipH="1">
                  <a:off x="7259339" y="5202932"/>
                  <a:ext cx="216000" cy="1080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 flipH="1">
                  <a:off x="7128001" y="5310932"/>
                  <a:ext cx="54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" name="橢圓 5"/>
                <p:cNvSpPr/>
                <p:nvPr/>
              </p:nvSpPr>
              <p:spPr>
                <a:xfrm>
                  <a:off x="7241339" y="5315015"/>
                  <a:ext cx="252000" cy="252000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8" name="直線接點 7"/>
                <p:cNvCxnSpPr/>
                <p:nvPr/>
              </p:nvCxnSpPr>
              <p:spPr>
                <a:xfrm>
                  <a:off x="7275287" y="5230352"/>
                  <a:ext cx="180000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群組 20"/>
              <p:cNvGrpSpPr/>
              <p:nvPr/>
            </p:nvGrpSpPr>
            <p:grpSpPr>
              <a:xfrm>
                <a:off x="8078563" y="5448932"/>
                <a:ext cx="216000" cy="216000"/>
                <a:chOff x="8089195" y="5443616"/>
                <a:chExt cx="216000" cy="216000"/>
              </a:xfrm>
            </p:grpSpPr>
            <p:cxnSp>
              <p:nvCxnSpPr>
                <p:cNvPr id="19" name="直線接點 18"/>
                <p:cNvCxnSpPr/>
                <p:nvPr/>
              </p:nvCxnSpPr>
              <p:spPr>
                <a:xfrm>
                  <a:off x="8089195" y="5551616"/>
                  <a:ext cx="216000" cy="0"/>
                </a:xfrm>
                <a:prstGeom prst="line">
                  <a:avLst/>
                </a:prstGeom>
                <a:ln w="698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接點 19"/>
                <p:cNvCxnSpPr/>
                <p:nvPr/>
              </p:nvCxnSpPr>
              <p:spPr>
                <a:xfrm rot="5400000">
                  <a:off x="8089195" y="5551616"/>
                  <a:ext cx="216000" cy="0"/>
                </a:xfrm>
                <a:prstGeom prst="line">
                  <a:avLst/>
                </a:prstGeom>
                <a:ln w="698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6" name="文字方塊 45"/>
            <p:cNvSpPr txBox="1"/>
            <p:nvPr/>
          </p:nvSpPr>
          <p:spPr>
            <a:xfrm>
              <a:off x="6998677" y="576775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 smtClean="0"/>
                <a:t>螢幕擷取畫面</a:t>
              </a:r>
              <a:endParaRPr lang="zh-TW" altLang="en-US" dirty="0"/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9524218" y="4493994"/>
            <a:ext cx="1108064" cy="1643095"/>
            <a:chOff x="8856007" y="4493994"/>
            <a:chExt cx="1108064" cy="1643095"/>
          </a:xfrm>
        </p:grpSpPr>
        <p:sp>
          <p:nvSpPr>
            <p:cNvPr id="42" name="手繪多邊形 41"/>
            <p:cNvSpPr/>
            <p:nvPr/>
          </p:nvSpPr>
          <p:spPr>
            <a:xfrm>
              <a:off x="9143207" y="4756266"/>
              <a:ext cx="343010" cy="327576"/>
            </a:xfrm>
            <a:custGeom>
              <a:avLst/>
              <a:gdLst>
                <a:gd name="connsiteX0" fmla="*/ 206984 w 343010"/>
                <a:gd name="connsiteY0" fmla="*/ 0 h 327576"/>
                <a:gd name="connsiteX1" fmla="*/ 343010 w 343010"/>
                <a:gd name="connsiteY1" fmla="*/ 215277 h 327576"/>
                <a:gd name="connsiteX2" fmla="*/ 343010 w 343010"/>
                <a:gd name="connsiteY2" fmla="*/ 327576 h 327576"/>
                <a:gd name="connsiteX3" fmla="*/ 0 w 343010"/>
                <a:gd name="connsiteY3" fmla="*/ 327576 h 32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010" h="327576">
                  <a:moveTo>
                    <a:pt x="206984" y="0"/>
                  </a:moveTo>
                  <a:lnTo>
                    <a:pt x="343010" y="215277"/>
                  </a:lnTo>
                  <a:lnTo>
                    <a:pt x="343010" y="327576"/>
                  </a:lnTo>
                  <a:lnTo>
                    <a:pt x="0" y="3275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3" name="群組 22"/>
            <p:cNvGrpSpPr/>
            <p:nvPr/>
          </p:nvGrpSpPr>
          <p:grpSpPr>
            <a:xfrm>
              <a:off x="8856007" y="4496551"/>
              <a:ext cx="1108064" cy="1106383"/>
              <a:chOff x="7197969" y="4525432"/>
              <a:chExt cx="1108064" cy="1106383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7197969" y="4525432"/>
                <a:ext cx="1008184" cy="1008184"/>
              </a:xfrm>
              <a:prstGeom prst="rect">
                <a:avLst/>
              </a:prstGeom>
              <a:noFill/>
              <a:ln w="254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6" name="群組 25"/>
              <p:cNvGrpSpPr/>
              <p:nvPr/>
            </p:nvGrpSpPr>
            <p:grpSpPr>
              <a:xfrm>
                <a:off x="7959755" y="5267743"/>
                <a:ext cx="346278" cy="364072"/>
                <a:chOff x="7970387" y="5262427"/>
                <a:chExt cx="346278" cy="364072"/>
              </a:xfrm>
            </p:grpSpPr>
            <p:cxnSp>
              <p:nvCxnSpPr>
                <p:cNvPr id="27" name="直線接點 26"/>
                <p:cNvCxnSpPr/>
                <p:nvPr/>
              </p:nvCxnSpPr>
              <p:spPr>
                <a:xfrm>
                  <a:off x="8046665" y="5377616"/>
                  <a:ext cx="270000" cy="0"/>
                </a:xfrm>
                <a:prstGeom prst="line">
                  <a:avLst/>
                </a:prstGeom>
                <a:ln w="539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接點 27"/>
                <p:cNvCxnSpPr/>
                <p:nvPr/>
              </p:nvCxnSpPr>
              <p:spPr>
                <a:xfrm rot="5400000">
                  <a:off x="8080195" y="5397427"/>
                  <a:ext cx="270000" cy="0"/>
                </a:xfrm>
                <a:prstGeom prst="line">
                  <a:avLst/>
                </a:prstGeom>
                <a:ln w="539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接點 33"/>
                <p:cNvCxnSpPr/>
                <p:nvPr/>
              </p:nvCxnSpPr>
              <p:spPr>
                <a:xfrm>
                  <a:off x="7970387" y="5513618"/>
                  <a:ext cx="270000" cy="0"/>
                </a:xfrm>
                <a:prstGeom prst="line">
                  <a:avLst/>
                </a:prstGeom>
                <a:ln w="539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接點 34"/>
                <p:cNvCxnSpPr/>
                <p:nvPr/>
              </p:nvCxnSpPr>
              <p:spPr>
                <a:xfrm rot="5400000">
                  <a:off x="7937830" y="5491499"/>
                  <a:ext cx="270000" cy="0"/>
                </a:xfrm>
                <a:prstGeom prst="line">
                  <a:avLst/>
                </a:prstGeom>
                <a:ln w="539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" name="矩形 35"/>
            <p:cNvSpPr/>
            <p:nvPr/>
          </p:nvSpPr>
          <p:spPr>
            <a:xfrm>
              <a:off x="8861741" y="4493994"/>
              <a:ext cx="632587" cy="632587"/>
            </a:xfrm>
            <a:prstGeom prst="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手繪多邊形 40"/>
            <p:cNvSpPr/>
            <p:nvPr/>
          </p:nvSpPr>
          <p:spPr>
            <a:xfrm>
              <a:off x="8873343" y="4673232"/>
              <a:ext cx="404999" cy="414943"/>
            </a:xfrm>
            <a:custGeom>
              <a:avLst/>
              <a:gdLst>
                <a:gd name="connsiteX0" fmla="*/ 146759 w 404999"/>
                <a:gd name="connsiteY0" fmla="*/ 0 h 414943"/>
                <a:gd name="connsiteX1" fmla="*/ 404999 w 404999"/>
                <a:gd name="connsiteY1" fmla="*/ 414943 h 414943"/>
                <a:gd name="connsiteX2" fmla="*/ 0 w 404999"/>
                <a:gd name="connsiteY2" fmla="*/ 414943 h 414943"/>
                <a:gd name="connsiteX3" fmla="*/ 0 w 404999"/>
                <a:gd name="connsiteY3" fmla="*/ 235813 h 41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999" h="414943">
                  <a:moveTo>
                    <a:pt x="146759" y="0"/>
                  </a:moveTo>
                  <a:lnTo>
                    <a:pt x="404999" y="414943"/>
                  </a:lnTo>
                  <a:lnTo>
                    <a:pt x="0" y="414943"/>
                  </a:lnTo>
                  <a:lnTo>
                    <a:pt x="0" y="2358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手繪多邊形 44"/>
            <p:cNvSpPr/>
            <p:nvPr/>
          </p:nvSpPr>
          <p:spPr>
            <a:xfrm>
              <a:off x="9227528" y="4600213"/>
              <a:ext cx="185734" cy="113315"/>
            </a:xfrm>
            <a:custGeom>
              <a:avLst/>
              <a:gdLst>
                <a:gd name="connsiteX0" fmla="*/ 4128 w 185734"/>
                <a:gd name="connsiteY0" fmla="*/ 0 h 113315"/>
                <a:gd name="connsiteX1" fmla="*/ 181606 w 185734"/>
                <a:gd name="connsiteY1" fmla="*/ 0 h 113315"/>
                <a:gd name="connsiteX2" fmla="*/ 185734 w 185734"/>
                <a:gd name="connsiteY2" fmla="*/ 20448 h 113315"/>
                <a:gd name="connsiteX3" fmla="*/ 92867 w 185734"/>
                <a:gd name="connsiteY3" fmla="*/ 113315 h 113315"/>
                <a:gd name="connsiteX4" fmla="*/ 0 w 185734"/>
                <a:gd name="connsiteY4" fmla="*/ 20448 h 1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4" h="113315">
                  <a:moveTo>
                    <a:pt x="4128" y="0"/>
                  </a:moveTo>
                  <a:lnTo>
                    <a:pt x="181606" y="0"/>
                  </a:lnTo>
                  <a:lnTo>
                    <a:pt x="185734" y="20448"/>
                  </a:lnTo>
                  <a:cubicBezTo>
                    <a:pt x="185734" y="71737"/>
                    <a:pt x="144156" y="113315"/>
                    <a:pt x="92867" y="113315"/>
                  </a:cubicBezTo>
                  <a:cubicBezTo>
                    <a:pt x="41578" y="113315"/>
                    <a:pt x="0" y="71737"/>
                    <a:pt x="0" y="204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9086873" y="5767757"/>
              <a:ext cx="646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 smtClean="0"/>
                <a:t>裁</a:t>
              </a:r>
              <a:r>
                <a:rPr lang="zh-TW" altLang="en-US" dirty="0"/>
                <a:t>剪</a:t>
              </a:r>
            </a:p>
          </p:txBody>
        </p:sp>
      </p:grpSp>
      <p:pic>
        <p:nvPicPr>
          <p:cNvPr id="38" name="圖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02" y="1319528"/>
            <a:ext cx="2577465" cy="2577465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0244" y1="34959" x2="91463" y2="82520"/>
                        <a14:foregroundMark x1="90650" y1="19919" x2="91463" y2="45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63" y="1319528"/>
            <a:ext cx="2577465" cy="25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配色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82</a:t>
            </a:fld>
            <a:endParaRPr lang="zh-TW" altLang="en-US" dirty="0"/>
          </a:p>
        </p:txBody>
      </p:sp>
      <p:sp>
        <p:nvSpPr>
          <p:cNvPr id="4" name="Freeform 3305">
            <a:extLst>
              <a:ext uri="{FF2B5EF4-FFF2-40B4-BE49-F238E27FC236}">
                <a16:creationId xmlns="" xmlns:a16="http://schemas.microsoft.com/office/drawing/2014/main" id="{7F929FFB-24CE-43CE-814E-815B3A63D8C0}"/>
              </a:ext>
            </a:extLst>
          </p:cNvPr>
          <p:cNvSpPr>
            <a:spLocks/>
          </p:cNvSpPr>
          <p:nvPr/>
        </p:nvSpPr>
        <p:spPr bwMode="auto">
          <a:xfrm>
            <a:off x="0" y="1219203"/>
            <a:ext cx="5108575" cy="5517232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chemeClr val="accent4">
              <a:alpha val="8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AA36BE2C-1382-468F-881F-EEE4F6713505}"/>
              </a:ext>
            </a:extLst>
          </p:cNvPr>
          <p:cNvSpPr>
            <a:spLocks/>
          </p:cNvSpPr>
          <p:nvPr/>
        </p:nvSpPr>
        <p:spPr bwMode="auto">
          <a:xfrm>
            <a:off x="666942" y="2273327"/>
            <a:ext cx="2232000" cy="2232243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>
            <a:extLst>
              <a:ext uri="{FF2B5EF4-FFF2-40B4-BE49-F238E27FC236}">
                <a16:creationId xmlns="" xmlns:a16="http://schemas.microsoft.com/office/drawing/2014/main" id="{1D3D3CEF-08CB-4A4E-B712-70B3C234E138}"/>
              </a:ext>
            </a:extLst>
          </p:cNvPr>
          <p:cNvSpPr>
            <a:spLocks/>
          </p:cNvSpPr>
          <p:nvPr/>
        </p:nvSpPr>
        <p:spPr bwMode="auto">
          <a:xfrm>
            <a:off x="678093" y="4494419"/>
            <a:ext cx="2232000" cy="2230865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>
            <a:extLst>
              <a:ext uri="{FF2B5EF4-FFF2-40B4-BE49-F238E27FC236}">
                <a16:creationId xmlns="" xmlns:a16="http://schemas.microsoft.com/office/drawing/2014/main" id="{75C6C2BE-C40C-4C0E-A77C-98D270BBAC2D}"/>
              </a:ext>
            </a:extLst>
          </p:cNvPr>
          <p:cNvSpPr>
            <a:spLocks/>
          </p:cNvSpPr>
          <p:nvPr/>
        </p:nvSpPr>
        <p:spPr bwMode="auto">
          <a:xfrm>
            <a:off x="1780998" y="3388761"/>
            <a:ext cx="2230865" cy="223224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120599" y="2831388"/>
            <a:ext cx="3346987" cy="3346987"/>
          </a:xfrm>
          <a:prstGeom prst="diamond">
            <a:avLst/>
          </a:prstGeom>
          <a:blipFill>
            <a:blip r:embed="rId2"/>
            <a:stretch>
              <a:fillRect/>
            </a:stretch>
          </a:blipFill>
          <a:ln w="889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菱形 8"/>
          <p:cNvSpPr/>
          <p:nvPr/>
        </p:nvSpPr>
        <p:spPr>
          <a:xfrm>
            <a:off x="2603490" y="1977756"/>
            <a:ext cx="1728192" cy="1728192"/>
          </a:xfrm>
          <a:prstGeom prst="diamond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菱形 9"/>
          <p:cNvSpPr/>
          <p:nvPr/>
        </p:nvSpPr>
        <p:spPr>
          <a:xfrm>
            <a:off x="2711766" y="5520466"/>
            <a:ext cx="1073470" cy="1073470"/>
          </a:xfrm>
          <a:prstGeom prst="diamond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Freeform 3305">
            <a:extLst>
              <a:ext uri="{FF2B5EF4-FFF2-40B4-BE49-F238E27FC236}">
                <a16:creationId xmlns="" xmlns:a16="http://schemas.microsoft.com/office/drawing/2014/main" id="{7F929FFB-24CE-43CE-814E-815B3A63D8C0}"/>
              </a:ext>
            </a:extLst>
          </p:cNvPr>
          <p:cNvSpPr>
            <a:spLocks/>
          </p:cNvSpPr>
          <p:nvPr/>
        </p:nvSpPr>
        <p:spPr bwMode="auto">
          <a:xfrm>
            <a:off x="6096000" y="1219203"/>
            <a:ext cx="5108575" cy="5517232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chemeClr val="accent4">
              <a:alpha val="8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5">
            <a:extLst>
              <a:ext uri="{FF2B5EF4-FFF2-40B4-BE49-F238E27FC236}">
                <a16:creationId xmlns="" xmlns:a16="http://schemas.microsoft.com/office/drawing/2014/main" id="{AA36BE2C-1382-468F-881F-EEE4F6713505}"/>
              </a:ext>
            </a:extLst>
          </p:cNvPr>
          <p:cNvSpPr>
            <a:spLocks/>
          </p:cNvSpPr>
          <p:nvPr/>
        </p:nvSpPr>
        <p:spPr bwMode="auto">
          <a:xfrm>
            <a:off x="6762942" y="2273327"/>
            <a:ext cx="2232000" cy="2232243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6">
            <a:extLst>
              <a:ext uri="{FF2B5EF4-FFF2-40B4-BE49-F238E27FC236}">
                <a16:creationId xmlns="" xmlns:a16="http://schemas.microsoft.com/office/drawing/2014/main" id="{1D3D3CEF-08CB-4A4E-B712-70B3C234E138}"/>
              </a:ext>
            </a:extLst>
          </p:cNvPr>
          <p:cNvSpPr>
            <a:spLocks/>
          </p:cNvSpPr>
          <p:nvPr/>
        </p:nvSpPr>
        <p:spPr bwMode="auto">
          <a:xfrm>
            <a:off x="6774093" y="4494419"/>
            <a:ext cx="2232000" cy="2230865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7">
            <a:extLst>
              <a:ext uri="{FF2B5EF4-FFF2-40B4-BE49-F238E27FC236}">
                <a16:creationId xmlns="" xmlns:a16="http://schemas.microsoft.com/office/drawing/2014/main" id="{75C6C2BE-C40C-4C0E-A77C-98D270BBAC2D}"/>
              </a:ext>
            </a:extLst>
          </p:cNvPr>
          <p:cNvSpPr>
            <a:spLocks/>
          </p:cNvSpPr>
          <p:nvPr/>
        </p:nvSpPr>
        <p:spPr bwMode="auto">
          <a:xfrm>
            <a:off x="7876998" y="3388761"/>
            <a:ext cx="2230865" cy="223224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6216599" y="2831388"/>
            <a:ext cx="3346987" cy="3346987"/>
          </a:xfrm>
          <a:prstGeom prst="diamond">
            <a:avLst/>
          </a:prstGeom>
          <a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 w="889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菱形 15"/>
          <p:cNvSpPr/>
          <p:nvPr/>
        </p:nvSpPr>
        <p:spPr>
          <a:xfrm>
            <a:off x="8699490" y="1977756"/>
            <a:ext cx="1728192" cy="1728192"/>
          </a:xfrm>
          <a:prstGeom prst="diamond">
            <a:avLst/>
          </a:prstGeom>
          <a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菱形 16"/>
          <p:cNvSpPr/>
          <p:nvPr/>
        </p:nvSpPr>
        <p:spPr>
          <a:xfrm>
            <a:off x="8807766" y="5520466"/>
            <a:ext cx="1073470" cy="1073470"/>
          </a:xfrm>
          <a:prstGeom prst="diamond">
            <a:avLst/>
          </a:prstGeom>
          <a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29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方法一：變色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83</a:t>
            </a:fld>
            <a:endParaRPr lang="zh-TW" altLang="en-US" dirty="0"/>
          </a:p>
        </p:txBody>
      </p:sp>
      <p:cxnSp>
        <p:nvCxnSpPr>
          <p:cNvPr id="11" name="直線接點 10"/>
          <p:cNvCxnSpPr/>
          <p:nvPr/>
        </p:nvCxnSpPr>
        <p:spPr>
          <a:xfrm>
            <a:off x="0" y="6302829"/>
            <a:ext cx="122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0" y="6324598"/>
            <a:ext cx="343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aseline="30000" dirty="0" smtClean="0"/>
              <a:t>2</a:t>
            </a:r>
            <a:r>
              <a:rPr lang="zh-TW" altLang="en-US" sz="1200" dirty="0" smtClean="0"/>
              <a:t> 見 </a:t>
            </a:r>
            <a:r>
              <a:rPr lang="en-US" altLang="zh-TW" sz="1200" dirty="0" smtClean="0"/>
              <a:t>2008/9/30《</a:t>
            </a:r>
            <a:r>
              <a:rPr lang="zh-TW" altLang="en-US" sz="1200" dirty="0" smtClean="0"/>
              <a:t>數數，數的故事</a:t>
            </a:r>
            <a:r>
              <a:rPr lang="en-US" altLang="zh-TW" sz="1200" dirty="0" smtClean="0"/>
              <a:t>》</a:t>
            </a:r>
            <a:r>
              <a:rPr lang="zh-TW" altLang="en-US" sz="1200" dirty="0" smtClean="0"/>
              <a:t>，作者</a:t>
            </a:r>
            <a:r>
              <a:rPr lang="en-US" altLang="zh-TW" sz="1200" dirty="0" smtClean="0"/>
              <a:t> egg</a:t>
            </a:r>
            <a:r>
              <a:rPr lang="zh-TW" altLang="en-US" sz="1200" dirty="0" smtClean="0"/>
              <a:t>。</a:t>
            </a:r>
            <a:endParaRPr lang="zh-TW" altLang="en-US" sz="12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2635051" y="1663647"/>
            <a:ext cx="6887952" cy="4049940"/>
            <a:chOff x="2656317" y="1663647"/>
            <a:chExt cx="6887952" cy="404994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850" y="1663647"/>
              <a:ext cx="5399419" cy="29529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0" name="群組 9"/>
            <p:cNvGrpSpPr/>
            <p:nvPr/>
          </p:nvGrpSpPr>
          <p:grpSpPr>
            <a:xfrm>
              <a:off x="2656317" y="2171379"/>
              <a:ext cx="3073316" cy="568710"/>
              <a:chOff x="1728439" y="2152185"/>
              <a:chExt cx="3073316" cy="568710"/>
            </a:xfrm>
          </p:grpSpPr>
          <p:cxnSp>
            <p:nvCxnSpPr>
              <p:cNvPr id="7" name="直線接點 6"/>
              <p:cNvCxnSpPr/>
              <p:nvPr/>
            </p:nvCxnSpPr>
            <p:spPr>
              <a:xfrm>
                <a:off x="1728439" y="2152185"/>
                <a:ext cx="3060000" cy="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>
                <a:off x="1728439" y="2720895"/>
                <a:ext cx="3060000" cy="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矩形 8"/>
              <p:cNvSpPr/>
              <p:nvPr/>
            </p:nvSpPr>
            <p:spPr>
              <a:xfrm>
                <a:off x="1744508" y="2186524"/>
                <a:ext cx="30572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zh-TW" sz="2800" dirty="0">
                    <a:ln w="3175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希爾伯特旅館悖</a:t>
                </a:r>
                <a:r>
                  <a:rPr lang="zh-TW" altLang="zh-TW" sz="2800" dirty="0" smtClean="0">
                    <a:ln w="3175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論</a:t>
                </a:r>
                <a:endParaRPr lang="zh-TW" altLang="en-US" sz="280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4270736" y="4774868"/>
              <a:ext cx="5170973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TW" alt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假設有一個</a:t>
              </a:r>
              <a:r>
                <a:rPr lang="zh-TW" altLang="en-US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擁有可數無限多</a:t>
              </a:r>
              <a:r>
                <a:rPr lang="zh-TW" alt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個房間的</a:t>
              </a:r>
              <a:r>
                <a:rPr lang="zh-TW" altLang="en-US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旅館</a:t>
              </a:r>
              <a:r>
                <a:rPr lang="en-US" altLang="zh-TW" sz="1500" baseline="44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zh-TW" altLang="en-US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，且</a:t>
              </a:r>
              <a:r>
                <a:rPr lang="zh-TW" alt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所有的房間均已客滿</a:t>
              </a:r>
              <a:r>
                <a:rPr lang="zh-TW" altLang="en-US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。來了一個旅客要住房，已客滿的旅館有辦法再接那這個客人嗎？</a:t>
              </a:r>
              <a:endParaRPr lang="zh-TW" altLang="en-US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18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方法二：</a:t>
            </a:r>
            <a:r>
              <a:rPr lang="zh-TW" altLang="en-US" dirty="0"/>
              <a:t>加遮罩漸層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84</a:t>
            </a:fld>
            <a:endParaRPr lang="zh-TW" altLang="en-US" dirty="0"/>
          </a:p>
        </p:txBody>
      </p:sp>
      <p:sp>
        <p:nvSpPr>
          <p:cNvPr id="31" name="圓角矩形 30"/>
          <p:cNvSpPr/>
          <p:nvPr/>
        </p:nvSpPr>
        <p:spPr>
          <a:xfrm>
            <a:off x="1976952" y="1893457"/>
            <a:ext cx="8233852" cy="4131703"/>
          </a:xfrm>
          <a:prstGeom prst="roundRect">
            <a:avLst>
              <a:gd name="adj" fmla="val 11724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圓角矩形 32"/>
          <p:cNvSpPr/>
          <p:nvPr/>
        </p:nvSpPr>
        <p:spPr>
          <a:xfrm flipH="1" flipV="1">
            <a:off x="1976952" y="1893455"/>
            <a:ext cx="8233852" cy="4131703"/>
          </a:xfrm>
          <a:prstGeom prst="roundRect">
            <a:avLst>
              <a:gd name="adj" fmla="val 11724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56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圖形背景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85</a:t>
            </a:fld>
            <a:endParaRPr lang="zh-TW" altLang="en-US" dirty="0"/>
          </a:p>
        </p:txBody>
      </p:sp>
      <p:sp>
        <p:nvSpPr>
          <p:cNvPr id="67" name="矩形 66"/>
          <p:cNvSpPr/>
          <p:nvPr/>
        </p:nvSpPr>
        <p:spPr>
          <a:xfrm>
            <a:off x="6304809" y="2258248"/>
            <a:ext cx="5887184" cy="3600000"/>
          </a:xfrm>
          <a:custGeom>
            <a:avLst/>
            <a:gdLst/>
            <a:ahLst/>
            <a:cxnLst/>
            <a:rect l="l" t="t" r="r" b="b"/>
            <a:pathLst>
              <a:path w="5887184" h="3600000">
                <a:moveTo>
                  <a:pt x="0" y="0"/>
                </a:moveTo>
                <a:lnTo>
                  <a:pt x="4357623" y="0"/>
                </a:lnTo>
                <a:lnTo>
                  <a:pt x="5040000" y="0"/>
                </a:lnTo>
                <a:lnTo>
                  <a:pt x="5887184" y="0"/>
                </a:lnTo>
                <a:lnTo>
                  <a:pt x="5887184" y="3600000"/>
                </a:lnTo>
                <a:lnTo>
                  <a:pt x="5040000" y="3600000"/>
                </a:lnTo>
                <a:lnTo>
                  <a:pt x="4357623" y="3600000"/>
                </a:lnTo>
                <a:lnTo>
                  <a:pt x="1235630" y="3600000"/>
                </a:lnTo>
                <a:close/>
              </a:path>
            </a:pathLst>
          </a:custGeom>
          <a:blipFill>
            <a:blip r:embed="rId2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304809" y="2258248"/>
            <a:ext cx="5566067" cy="3600000"/>
          </a:xfrm>
          <a:custGeom>
            <a:avLst/>
            <a:gdLst/>
            <a:ahLst/>
            <a:cxnLst/>
            <a:rect l="l" t="t" r="r" b="b"/>
            <a:pathLst>
              <a:path w="5566067" h="3600000">
                <a:moveTo>
                  <a:pt x="0" y="0"/>
                </a:moveTo>
                <a:lnTo>
                  <a:pt x="2806534" y="0"/>
                </a:lnTo>
                <a:lnTo>
                  <a:pt x="3372371" y="0"/>
                </a:lnTo>
                <a:lnTo>
                  <a:pt x="4330437" y="0"/>
                </a:lnTo>
                <a:lnTo>
                  <a:pt x="5566067" y="3600000"/>
                </a:lnTo>
                <a:lnTo>
                  <a:pt x="4608001" y="3600000"/>
                </a:lnTo>
                <a:lnTo>
                  <a:pt x="4330437" y="3600000"/>
                </a:lnTo>
                <a:lnTo>
                  <a:pt x="2806534" y="3600000"/>
                </a:lnTo>
                <a:lnTo>
                  <a:pt x="1235631" y="3600000"/>
                </a:lnTo>
                <a:close/>
              </a:path>
            </a:pathLst>
          </a:custGeom>
          <a:gradFill>
            <a:gsLst>
              <a:gs pos="0">
                <a:srgbClr val="92D050">
                  <a:alpha val="69000"/>
                </a:srgbClr>
              </a:gs>
              <a:gs pos="100000">
                <a:srgbClr val="00B050">
                  <a:alpha val="69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784989" y="2230609"/>
            <a:ext cx="3672000" cy="4200901"/>
          </a:xfrm>
          <a:custGeom>
            <a:avLst/>
            <a:gdLst/>
            <a:ahLst/>
            <a:cxnLst/>
            <a:rect l="l" t="t" r="r" b="b"/>
            <a:pathLst>
              <a:path w="2073600" h="4200901">
                <a:moveTo>
                  <a:pt x="0" y="3804901"/>
                </a:moveTo>
                <a:lnTo>
                  <a:pt x="396000" y="3804901"/>
                </a:lnTo>
                <a:lnTo>
                  <a:pt x="396000" y="4200901"/>
                </a:lnTo>
                <a:lnTo>
                  <a:pt x="0" y="4200901"/>
                </a:lnTo>
                <a:close/>
                <a:moveTo>
                  <a:pt x="0" y="3382136"/>
                </a:moveTo>
                <a:lnTo>
                  <a:pt x="612000" y="3382136"/>
                </a:lnTo>
                <a:lnTo>
                  <a:pt x="612000" y="3778136"/>
                </a:lnTo>
                <a:lnTo>
                  <a:pt x="0" y="3778136"/>
                </a:lnTo>
                <a:close/>
                <a:moveTo>
                  <a:pt x="0" y="2959369"/>
                </a:moveTo>
                <a:lnTo>
                  <a:pt x="612000" y="2959369"/>
                </a:lnTo>
                <a:lnTo>
                  <a:pt x="612000" y="3355369"/>
                </a:lnTo>
                <a:lnTo>
                  <a:pt x="0" y="3355369"/>
                </a:lnTo>
                <a:close/>
                <a:moveTo>
                  <a:pt x="0" y="2536602"/>
                </a:moveTo>
                <a:lnTo>
                  <a:pt x="792000" y="2536602"/>
                </a:lnTo>
                <a:lnTo>
                  <a:pt x="792000" y="2932602"/>
                </a:lnTo>
                <a:lnTo>
                  <a:pt x="0" y="2932602"/>
                </a:lnTo>
                <a:close/>
                <a:moveTo>
                  <a:pt x="0" y="2113835"/>
                </a:moveTo>
                <a:lnTo>
                  <a:pt x="799200" y="2113835"/>
                </a:lnTo>
                <a:lnTo>
                  <a:pt x="799200" y="2509835"/>
                </a:lnTo>
                <a:lnTo>
                  <a:pt x="0" y="2509835"/>
                </a:lnTo>
                <a:close/>
                <a:moveTo>
                  <a:pt x="0" y="1691068"/>
                </a:moveTo>
                <a:lnTo>
                  <a:pt x="842400" y="1691068"/>
                </a:lnTo>
                <a:lnTo>
                  <a:pt x="842400" y="2087068"/>
                </a:lnTo>
                <a:lnTo>
                  <a:pt x="0" y="2087068"/>
                </a:lnTo>
                <a:close/>
                <a:moveTo>
                  <a:pt x="0" y="1268301"/>
                </a:moveTo>
                <a:lnTo>
                  <a:pt x="1238400" y="1268301"/>
                </a:lnTo>
                <a:lnTo>
                  <a:pt x="1238400" y="1664301"/>
                </a:lnTo>
                <a:lnTo>
                  <a:pt x="0" y="1664301"/>
                </a:lnTo>
                <a:close/>
                <a:moveTo>
                  <a:pt x="0" y="845534"/>
                </a:moveTo>
                <a:lnTo>
                  <a:pt x="1238400" y="845534"/>
                </a:lnTo>
                <a:lnTo>
                  <a:pt x="1238400" y="1241534"/>
                </a:lnTo>
                <a:lnTo>
                  <a:pt x="0" y="1241534"/>
                </a:lnTo>
                <a:close/>
                <a:moveTo>
                  <a:pt x="0" y="422767"/>
                </a:moveTo>
                <a:lnTo>
                  <a:pt x="1598400" y="422767"/>
                </a:lnTo>
                <a:lnTo>
                  <a:pt x="1598400" y="818767"/>
                </a:lnTo>
                <a:lnTo>
                  <a:pt x="0" y="818767"/>
                </a:lnTo>
                <a:close/>
                <a:moveTo>
                  <a:pt x="0" y="0"/>
                </a:moveTo>
                <a:lnTo>
                  <a:pt x="2073600" y="0"/>
                </a:lnTo>
                <a:lnTo>
                  <a:pt x="2073600" y="396000"/>
                </a:lnTo>
                <a:lnTo>
                  <a:pt x="0" y="396000"/>
                </a:lnTo>
                <a:close/>
              </a:path>
            </a:pathLst>
          </a:custGeom>
          <a:blipFill>
            <a:blip r:embed="rId2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9" name="群組 28"/>
          <p:cNvGrpSpPr/>
          <p:nvPr/>
        </p:nvGrpSpPr>
        <p:grpSpPr>
          <a:xfrm>
            <a:off x="1704771" y="2187268"/>
            <a:ext cx="82633" cy="4266000"/>
            <a:chOff x="1035398" y="1945499"/>
            <a:chExt cx="82633" cy="4410000"/>
          </a:xfrm>
        </p:grpSpPr>
        <p:cxnSp>
          <p:nvCxnSpPr>
            <p:cNvPr id="30" name="直線接點 29"/>
            <p:cNvCxnSpPr/>
            <p:nvPr/>
          </p:nvCxnSpPr>
          <p:spPr>
            <a:xfrm>
              <a:off x="1115616" y="1945499"/>
              <a:ext cx="0" cy="441000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1035398" y="1959389"/>
              <a:ext cx="7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1046031" y="6341219"/>
              <a:ext cx="7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字方塊 32"/>
          <p:cNvSpPr txBox="1"/>
          <p:nvPr/>
        </p:nvSpPr>
        <p:spPr>
          <a:xfrm>
            <a:off x="912548" y="2567917"/>
            <a:ext cx="888384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Fubon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975065" y="2148068"/>
            <a:ext cx="825867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/>
              <a:t>Cathay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983080" y="3827464"/>
            <a:ext cx="817852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Mega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866767" y="2987766"/>
            <a:ext cx="934165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Taiwan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1031170" y="3407615"/>
            <a:ext cx="769762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CTBC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1148126" y="5087011"/>
            <a:ext cx="652806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First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272821" y="4247313"/>
            <a:ext cx="1528111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Cooperative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487817" y="4667162"/>
            <a:ext cx="1313115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Shin Kong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66767" y="5926706"/>
            <a:ext cx="934165" cy="483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Taishin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497370" y="5506860"/>
            <a:ext cx="1303562" cy="483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Huan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Nan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4611545" y="2567917"/>
            <a:ext cx="434734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222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5453402" y="2148068"/>
            <a:ext cx="466794" cy="476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latin typeface="Candara" panose="020E0502030303020204" pitchFamily="34" charset="0"/>
              </a:rPr>
              <a:t>288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3282608" y="3827464"/>
            <a:ext cx="394659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117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3979355" y="2987766"/>
            <a:ext cx="415498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172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3968469" y="3407615"/>
            <a:ext cx="415498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172</a:t>
            </a:r>
          </a:p>
        </p:txBody>
      </p:sp>
      <p:sp>
        <p:nvSpPr>
          <p:cNvPr id="48" name="文字方塊 47"/>
          <p:cNvSpPr txBox="1"/>
          <p:nvPr/>
        </p:nvSpPr>
        <p:spPr>
          <a:xfrm>
            <a:off x="2889927" y="5087011"/>
            <a:ext cx="372217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85</a:t>
            </a:r>
          </a:p>
        </p:txBody>
      </p:sp>
      <p:sp>
        <p:nvSpPr>
          <p:cNvPr id="49" name="文字方塊 48"/>
          <p:cNvSpPr txBox="1"/>
          <p:nvPr/>
        </p:nvSpPr>
        <p:spPr>
          <a:xfrm>
            <a:off x="3208594" y="4247313"/>
            <a:ext cx="372217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111</a:t>
            </a:r>
          </a:p>
        </p:txBody>
      </p:sp>
      <p:sp>
        <p:nvSpPr>
          <p:cNvPr id="50" name="文字方塊 49"/>
          <p:cNvSpPr txBox="1"/>
          <p:nvPr/>
        </p:nvSpPr>
        <p:spPr>
          <a:xfrm>
            <a:off x="3174325" y="4667162"/>
            <a:ext cx="409086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110</a:t>
            </a:r>
          </a:p>
        </p:txBody>
      </p:sp>
      <p:sp>
        <p:nvSpPr>
          <p:cNvPr id="52" name="文字方塊 51"/>
          <p:cNvSpPr txBox="1"/>
          <p:nvPr/>
        </p:nvSpPr>
        <p:spPr>
          <a:xfrm>
            <a:off x="2494251" y="5926706"/>
            <a:ext cx="360996" cy="476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55</a:t>
            </a:r>
            <a:endParaRPr lang="zh-TW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2889927" y="5506860"/>
            <a:ext cx="372217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85</a:t>
            </a:r>
          </a:p>
        </p:txBody>
      </p:sp>
      <p:sp>
        <p:nvSpPr>
          <p:cNvPr id="54" name="矩形 18"/>
          <p:cNvSpPr/>
          <p:nvPr/>
        </p:nvSpPr>
        <p:spPr>
          <a:xfrm>
            <a:off x="1800932" y="2654259"/>
            <a:ext cx="2830500" cy="3778134"/>
          </a:xfrm>
          <a:custGeom>
            <a:avLst/>
            <a:gdLst/>
            <a:ahLst/>
            <a:cxnLst/>
            <a:rect l="l" t="t" r="r" b="b"/>
            <a:pathLst>
              <a:path w="2830500" h="3778134">
                <a:moveTo>
                  <a:pt x="0" y="3382134"/>
                </a:moveTo>
                <a:lnTo>
                  <a:pt x="701250" y="3382134"/>
                </a:lnTo>
                <a:lnTo>
                  <a:pt x="701250" y="3778134"/>
                </a:lnTo>
                <a:lnTo>
                  <a:pt x="0" y="3778134"/>
                </a:lnTo>
                <a:close/>
                <a:moveTo>
                  <a:pt x="0" y="2959369"/>
                </a:moveTo>
                <a:lnTo>
                  <a:pt x="1083750" y="2959369"/>
                </a:lnTo>
                <a:lnTo>
                  <a:pt x="1083750" y="3355369"/>
                </a:lnTo>
                <a:lnTo>
                  <a:pt x="0" y="3355369"/>
                </a:lnTo>
                <a:close/>
                <a:moveTo>
                  <a:pt x="0" y="2536602"/>
                </a:moveTo>
                <a:lnTo>
                  <a:pt x="1083750" y="2536602"/>
                </a:lnTo>
                <a:lnTo>
                  <a:pt x="1083750" y="2932602"/>
                </a:lnTo>
                <a:lnTo>
                  <a:pt x="0" y="2932602"/>
                </a:lnTo>
                <a:close/>
                <a:moveTo>
                  <a:pt x="0" y="2113835"/>
                </a:moveTo>
                <a:lnTo>
                  <a:pt x="1402500" y="2113835"/>
                </a:lnTo>
                <a:lnTo>
                  <a:pt x="1402500" y="2509835"/>
                </a:lnTo>
                <a:lnTo>
                  <a:pt x="0" y="2509835"/>
                </a:lnTo>
                <a:close/>
                <a:moveTo>
                  <a:pt x="0" y="1691068"/>
                </a:moveTo>
                <a:lnTo>
                  <a:pt x="1415250" y="1691068"/>
                </a:lnTo>
                <a:lnTo>
                  <a:pt x="1415250" y="2087068"/>
                </a:lnTo>
                <a:lnTo>
                  <a:pt x="0" y="2087068"/>
                </a:lnTo>
                <a:close/>
                <a:moveTo>
                  <a:pt x="0" y="1268301"/>
                </a:moveTo>
                <a:lnTo>
                  <a:pt x="1491750" y="1268301"/>
                </a:lnTo>
                <a:lnTo>
                  <a:pt x="1491750" y="1664301"/>
                </a:lnTo>
                <a:lnTo>
                  <a:pt x="0" y="1664301"/>
                </a:lnTo>
                <a:close/>
                <a:moveTo>
                  <a:pt x="0" y="845534"/>
                </a:moveTo>
                <a:lnTo>
                  <a:pt x="2193000" y="845534"/>
                </a:lnTo>
                <a:lnTo>
                  <a:pt x="2193000" y="1241534"/>
                </a:lnTo>
                <a:lnTo>
                  <a:pt x="0" y="1241534"/>
                </a:lnTo>
                <a:close/>
                <a:moveTo>
                  <a:pt x="0" y="422767"/>
                </a:moveTo>
                <a:lnTo>
                  <a:pt x="2193000" y="422767"/>
                </a:lnTo>
                <a:lnTo>
                  <a:pt x="2193000" y="818767"/>
                </a:lnTo>
                <a:lnTo>
                  <a:pt x="0" y="818767"/>
                </a:lnTo>
                <a:close/>
                <a:moveTo>
                  <a:pt x="0" y="0"/>
                </a:moveTo>
                <a:lnTo>
                  <a:pt x="2830500" y="0"/>
                </a:lnTo>
                <a:lnTo>
                  <a:pt x="28305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6" name="群組 55"/>
          <p:cNvGrpSpPr/>
          <p:nvPr/>
        </p:nvGrpSpPr>
        <p:grpSpPr>
          <a:xfrm>
            <a:off x="939071" y="1543192"/>
            <a:ext cx="3771271" cy="369332"/>
            <a:chOff x="349456" y="1410789"/>
            <a:chExt cx="3771271" cy="369332"/>
          </a:xfrm>
        </p:grpSpPr>
        <p:grpSp>
          <p:nvGrpSpPr>
            <p:cNvPr id="57" name="群組 56"/>
            <p:cNvGrpSpPr/>
            <p:nvPr/>
          </p:nvGrpSpPr>
          <p:grpSpPr>
            <a:xfrm>
              <a:off x="349456" y="1410789"/>
              <a:ext cx="3771271" cy="369332"/>
              <a:chOff x="349456" y="1410789"/>
              <a:chExt cx="3771271" cy="369332"/>
            </a:xfrm>
          </p:grpSpPr>
          <p:sp>
            <p:nvSpPr>
              <p:cNvPr id="59" name="Oval 4"/>
              <p:cNvSpPr>
                <a:spLocks noChangeArrowheads="1"/>
              </p:cNvSpPr>
              <p:nvPr/>
            </p:nvSpPr>
            <p:spPr bwMode="auto">
              <a:xfrm>
                <a:off x="349456" y="1410789"/>
                <a:ext cx="367661" cy="369332"/>
              </a:xfrm>
              <a:prstGeom prst="teardrop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txBody>
              <a:bodyPr lIns="68573" tIns="34286" rIns="68573" bIns="34286" anchor="ctr"/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solidFill>
                    <a:srgbClr val="F2F2F2"/>
                  </a:solidFill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60" name="文字方塊 59"/>
              <p:cNvSpPr txBox="1"/>
              <p:nvPr/>
            </p:nvSpPr>
            <p:spPr>
              <a:xfrm>
                <a:off x="683568" y="1410789"/>
                <a:ext cx="3437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Ranking of total asset (</a:t>
                </a:r>
                <a:r>
                  <a:rPr lang="en-US" altLang="zh-TW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US$bn</a:t>
                </a:r>
                <a:r>
                  <a:rPr lang="en-US" altLang="zh-TW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)</a:t>
                </a:r>
                <a:endParaRPr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cxnSp>
          <p:nvCxnSpPr>
            <p:cNvPr id="58" name="直線接點 57"/>
            <p:cNvCxnSpPr/>
            <p:nvPr/>
          </p:nvCxnSpPr>
          <p:spPr>
            <a:xfrm>
              <a:off x="742761" y="1732707"/>
              <a:ext cx="3240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867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平行四邊形 5"/>
          <p:cNvSpPr/>
          <p:nvPr/>
        </p:nvSpPr>
        <p:spPr>
          <a:xfrm>
            <a:off x="7200889" y="1055912"/>
            <a:ext cx="3600000" cy="5802087"/>
          </a:xfrm>
          <a:prstGeom prst="parallelogram">
            <a:avLst>
              <a:gd name="adj" fmla="val 64439"/>
            </a:avLst>
          </a:prstGeom>
          <a:blipFill>
            <a:blip r:embed="rId2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圖形背景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86</a:t>
            </a:fld>
            <a:endParaRPr lang="zh-TW" altLang="en-US" dirty="0"/>
          </a:p>
        </p:txBody>
      </p:sp>
      <p:sp>
        <p:nvSpPr>
          <p:cNvPr id="53" name="橢圓 52"/>
          <p:cNvSpPr>
            <a:spLocks noChangeAspect="1"/>
          </p:cNvSpPr>
          <p:nvPr/>
        </p:nvSpPr>
        <p:spPr>
          <a:xfrm>
            <a:off x="811366" y="2156955"/>
            <a:ext cx="4956271" cy="3600000"/>
          </a:xfrm>
          <a:custGeom>
            <a:avLst/>
            <a:gdLst/>
            <a:ahLst/>
            <a:cxnLst/>
            <a:rect l="l" t="t" r="r" b="b"/>
            <a:pathLst>
              <a:path w="5373364" h="3902957">
                <a:moveTo>
                  <a:pt x="852925" y="3108992"/>
                </a:moveTo>
                <a:lnTo>
                  <a:pt x="4446730" y="3108992"/>
                </a:lnTo>
                <a:lnTo>
                  <a:pt x="4446730" y="3109786"/>
                </a:lnTo>
                <a:lnTo>
                  <a:pt x="3456835" y="3109786"/>
                </a:lnTo>
                <a:cubicBezTo>
                  <a:pt x="3324133" y="3109786"/>
                  <a:pt x="3216557" y="3217362"/>
                  <a:pt x="3216557" y="3350064"/>
                </a:cubicBezTo>
                <a:cubicBezTo>
                  <a:pt x="3216557" y="3439862"/>
                  <a:pt x="3265816" y="3518154"/>
                  <a:pt x="3339325" y="3558442"/>
                </a:cubicBezTo>
                <a:lnTo>
                  <a:pt x="3304243" y="3558442"/>
                </a:lnTo>
                <a:lnTo>
                  <a:pt x="3357649" y="3568388"/>
                </a:lnTo>
                <a:cubicBezTo>
                  <a:pt x="3387721" y="3582663"/>
                  <a:pt x="3421381" y="3590342"/>
                  <a:pt x="3456835" y="3590342"/>
                </a:cubicBezTo>
                <a:lnTo>
                  <a:pt x="3475533" y="3590342"/>
                </a:lnTo>
                <a:lnTo>
                  <a:pt x="4327198" y="3748952"/>
                </a:lnTo>
                <a:lnTo>
                  <a:pt x="4330361" y="3752998"/>
                </a:lnTo>
                <a:cubicBezTo>
                  <a:pt x="4331778" y="3752169"/>
                  <a:pt x="4333269" y="3752107"/>
                  <a:pt x="4334775" y="3752107"/>
                </a:cubicBezTo>
                <a:cubicBezTo>
                  <a:pt x="4364598" y="3752107"/>
                  <a:pt x="4388775" y="3776284"/>
                  <a:pt x="4388775" y="3806107"/>
                </a:cubicBezTo>
                <a:cubicBezTo>
                  <a:pt x="4388775" y="3814567"/>
                  <a:pt x="4386830" y="3822573"/>
                  <a:pt x="4382935" y="3829494"/>
                </a:cubicBezTo>
                <a:lnTo>
                  <a:pt x="4382935" y="3902957"/>
                </a:lnTo>
                <a:lnTo>
                  <a:pt x="991150" y="3902957"/>
                </a:lnTo>
                <a:lnTo>
                  <a:pt x="991150" y="3833070"/>
                </a:lnTo>
                <a:cubicBezTo>
                  <a:pt x="988471" y="3826894"/>
                  <a:pt x="987084" y="3820075"/>
                  <a:pt x="987084" y="3812931"/>
                </a:cubicBezTo>
                <a:cubicBezTo>
                  <a:pt x="987084" y="3788631"/>
                  <a:pt x="1003135" y="3768080"/>
                  <a:pt x="1025454" y="3762087"/>
                </a:cubicBezTo>
                <a:lnTo>
                  <a:pt x="1028919" y="3756267"/>
                </a:lnTo>
                <a:lnTo>
                  <a:pt x="1919865" y="3590342"/>
                </a:lnTo>
                <a:lnTo>
                  <a:pt x="1938563" y="3590342"/>
                </a:lnTo>
                <a:cubicBezTo>
                  <a:pt x="1974017" y="3590342"/>
                  <a:pt x="2007677" y="3582663"/>
                  <a:pt x="2037749" y="3568388"/>
                </a:cubicBezTo>
                <a:lnTo>
                  <a:pt x="2091155" y="3558442"/>
                </a:lnTo>
                <a:lnTo>
                  <a:pt x="2056073" y="3558442"/>
                </a:lnTo>
                <a:cubicBezTo>
                  <a:pt x="2129582" y="3518154"/>
                  <a:pt x="2178841" y="3439862"/>
                  <a:pt x="2178841" y="3350064"/>
                </a:cubicBezTo>
                <a:cubicBezTo>
                  <a:pt x="2178841" y="3217362"/>
                  <a:pt x="2071265" y="3109786"/>
                  <a:pt x="1938563" y="3109786"/>
                </a:cubicBezTo>
                <a:lnTo>
                  <a:pt x="852925" y="3109786"/>
                </a:lnTo>
                <a:close/>
                <a:moveTo>
                  <a:pt x="2691776" y="0"/>
                </a:moveTo>
                <a:cubicBezTo>
                  <a:pt x="2798311" y="0"/>
                  <a:pt x="2899699" y="22036"/>
                  <a:pt x="2991405" y="62319"/>
                </a:cubicBezTo>
                <a:lnTo>
                  <a:pt x="2990787" y="59859"/>
                </a:lnTo>
                <a:lnTo>
                  <a:pt x="3007831" y="64747"/>
                </a:lnTo>
                <a:lnTo>
                  <a:pt x="3055077" y="96880"/>
                </a:lnTo>
                <a:cubicBezTo>
                  <a:pt x="3083856" y="108748"/>
                  <a:pt x="3109915" y="125315"/>
                  <a:pt x="3133673" y="144962"/>
                </a:cubicBezTo>
                <a:cubicBezTo>
                  <a:pt x="3206986" y="182850"/>
                  <a:pt x="3286814" y="205063"/>
                  <a:pt x="3368229" y="210556"/>
                </a:cubicBezTo>
                <a:cubicBezTo>
                  <a:pt x="3421046" y="197619"/>
                  <a:pt x="3476216" y="191394"/>
                  <a:pt x="3532840" y="191394"/>
                </a:cubicBezTo>
                <a:cubicBezTo>
                  <a:pt x="3788480" y="191394"/>
                  <a:pt x="4014484" y="318279"/>
                  <a:pt x="4150267" y="513241"/>
                </a:cubicBezTo>
                <a:lnTo>
                  <a:pt x="4151534" y="507220"/>
                </a:lnTo>
                <a:lnTo>
                  <a:pt x="4164711" y="519084"/>
                </a:lnTo>
                <a:cubicBezTo>
                  <a:pt x="4212843" y="627003"/>
                  <a:pt x="4289079" y="717116"/>
                  <a:pt x="4383845" y="780463"/>
                </a:cubicBezTo>
                <a:cubicBezTo>
                  <a:pt x="4729896" y="849625"/>
                  <a:pt x="4990576" y="1155158"/>
                  <a:pt x="4990576" y="1521576"/>
                </a:cubicBezTo>
                <a:lnTo>
                  <a:pt x="4990177" y="1527539"/>
                </a:lnTo>
                <a:lnTo>
                  <a:pt x="5017847" y="1592035"/>
                </a:lnTo>
                <a:cubicBezTo>
                  <a:pt x="5048423" y="1689611"/>
                  <a:pt x="5107598" y="1774251"/>
                  <a:pt x="5186147" y="1836335"/>
                </a:cubicBezTo>
                <a:lnTo>
                  <a:pt x="5184340" y="1836426"/>
                </a:lnTo>
                <a:cubicBezTo>
                  <a:pt x="5302943" y="1967278"/>
                  <a:pt x="5373364" y="2141278"/>
                  <a:pt x="5373364" y="2331725"/>
                </a:cubicBezTo>
                <a:cubicBezTo>
                  <a:pt x="5373364" y="2709309"/>
                  <a:pt x="5096555" y="3022241"/>
                  <a:pt x="4734650" y="3077719"/>
                </a:cubicBezTo>
                <a:cubicBezTo>
                  <a:pt x="4698667" y="3090530"/>
                  <a:pt x="4659126" y="3099046"/>
                  <a:pt x="4617364" y="3103676"/>
                </a:cubicBezTo>
                <a:lnTo>
                  <a:pt x="4617364" y="3108991"/>
                </a:lnTo>
                <a:lnTo>
                  <a:pt x="884823" y="3108991"/>
                </a:lnTo>
                <a:lnTo>
                  <a:pt x="884823" y="3106132"/>
                </a:lnTo>
                <a:cubicBezTo>
                  <a:pt x="871520" y="3108183"/>
                  <a:pt x="857962" y="3108572"/>
                  <a:pt x="844252" y="3108572"/>
                </a:cubicBezTo>
                <a:cubicBezTo>
                  <a:pt x="792980" y="3108572"/>
                  <a:pt x="743838" y="3103129"/>
                  <a:pt x="698560" y="3092249"/>
                </a:cubicBezTo>
                <a:cubicBezTo>
                  <a:pt x="307837" y="3063618"/>
                  <a:pt x="0" y="2737333"/>
                  <a:pt x="0" y="2339149"/>
                </a:cubicBezTo>
                <a:cubicBezTo>
                  <a:pt x="0" y="2156733"/>
                  <a:pt x="64607" y="1989407"/>
                  <a:pt x="174865" y="1861011"/>
                </a:cubicBezTo>
                <a:lnTo>
                  <a:pt x="162964" y="1861015"/>
                </a:lnTo>
                <a:lnTo>
                  <a:pt x="171855" y="1845674"/>
                </a:lnTo>
                <a:cubicBezTo>
                  <a:pt x="289417" y="1760438"/>
                  <a:pt x="371915" y="1639224"/>
                  <a:pt x="407863" y="1503696"/>
                </a:cubicBezTo>
                <a:cubicBezTo>
                  <a:pt x="417701" y="1250022"/>
                  <a:pt x="553459" y="1028740"/>
                  <a:pt x="754995" y="901067"/>
                </a:cubicBezTo>
                <a:lnTo>
                  <a:pt x="745368" y="896836"/>
                </a:lnTo>
                <a:lnTo>
                  <a:pt x="759683" y="886374"/>
                </a:lnTo>
                <a:lnTo>
                  <a:pt x="815150" y="868416"/>
                </a:lnTo>
                <a:cubicBezTo>
                  <a:pt x="849101" y="846866"/>
                  <a:pt x="886292" y="831104"/>
                  <a:pt x="925976" y="821746"/>
                </a:cubicBezTo>
                <a:cubicBezTo>
                  <a:pt x="1014996" y="776798"/>
                  <a:pt x="1090468" y="709699"/>
                  <a:pt x="1146610" y="627885"/>
                </a:cubicBezTo>
                <a:cubicBezTo>
                  <a:pt x="1267780" y="382465"/>
                  <a:pt x="1520326" y="214839"/>
                  <a:pt x="1812254" y="213066"/>
                </a:cubicBezTo>
                <a:lnTo>
                  <a:pt x="1818305" y="211667"/>
                </a:lnTo>
                <a:lnTo>
                  <a:pt x="1843186" y="213934"/>
                </a:lnTo>
                <a:cubicBezTo>
                  <a:pt x="1872515" y="214036"/>
                  <a:pt x="1901394" y="216665"/>
                  <a:pt x="1929621" y="221808"/>
                </a:cubicBezTo>
                <a:cubicBezTo>
                  <a:pt x="2049566" y="224796"/>
                  <a:pt x="2167029" y="192622"/>
                  <a:pt x="2267717" y="130246"/>
                </a:cubicBezTo>
                <a:cubicBezTo>
                  <a:pt x="2272297" y="126932"/>
                  <a:pt x="2277010" y="123809"/>
                  <a:pt x="2282477" y="121847"/>
                </a:cubicBezTo>
                <a:cubicBezTo>
                  <a:pt x="2287761" y="119733"/>
                  <a:pt x="2292441" y="116665"/>
                  <a:pt x="2297083" y="113535"/>
                </a:cubicBezTo>
                <a:lnTo>
                  <a:pt x="2296942" y="113995"/>
                </a:lnTo>
                <a:cubicBezTo>
                  <a:pt x="2410867" y="40955"/>
                  <a:pt x="2546539" y="0"/>
                  <a:pt x="2691776" y="0"/>
                </a:cubicBezTo>
                <a:close/>
              </a:path>
            </a:pathLst>
          </a:custGeom>
          <a:blipFill>
            <a:blip r:embed="rId2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平行四邊形 12"/>
          <p:cNvSpPr/>
          <p:nvPr/>
        </p:nvSpPr>
        <p:spPr>
          <a:xfrm>
            <a:off x="7200889" y="1055912"/>
            <a:ext cx="3600000" cy="5802087"/>
          </a:xfrm>
          <a:prstGeom prst="parallelogram">
            <a:avLst>
              <a:gd name="adj" fmla="val 64058"/>
            </a:avLst>
          </a:prstGeom>
          <a:gradFill>
            <a:gsLst>
              <a:gs pos="0">
                <a:srgbClr val="92D050">
                  <a:alpha val="69000"/>
                </a:srgbClr>
              </a:gs>
              <a:gs pos="100000">
                <a:srgbClr val="00B050">
                  <a:alpha val="6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7173686" y="2156955"/>
            <a:ext cx="3668485" cy="3600000"/>
          </a:xfrm>
          <a:prstGeom prst="ellipse">
            <a:avLst/>
          </a:prstGeom>
          <a:blipFill>
            <a:blip r:embed="rId2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6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07808" y="1648047"/>
            <a:ext cx="9548037" cy="3976576"/>
          </a:xfrm>
          <a:custGeom>
            <a:avLst/>
            <a:gdLst/>
            <a:ahLst/>
            <a:cxnLst/>
            <a:rect l="l" t="t" r="r" b="b"/>
            <a:pathLst>
              <a:path w="9548037" h="3976576">
                <a:moveTo>
                  <a:pt x="7500100" y="0"/>
                </a:moveTo>
                <a:lnTo>
                  <a:pt x="9548037" y="0"/>
                </a:lnTo>
                <a:lnTo>
                  <a:pt x="9548037" y="3976576"/>
                </a:lnTo>
                <a:lnTo>
                  <a:pt x="5842575" y="3976576"/>
                </a:lnTo>
                <a:close/>
                <a:moveTo>
                  <a:pt x="0" y="0"/>
                </a:moveTo>
                <a:lnTo>
                  <a:pt x="5659087" y="0"/>
                </a:lnTo>
                <a:lnTo>
                  <a:pt x="4001561" y="3976576"/>
                </a:lnTo>
                <a:lnTo>
                  <a:pt x="0" y="3976576"/>
                </a:lnTo>
                <a:close/>
              </a:path>
            </a:pathLst>
          </a:cu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圖片背景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87</a:t>
            </a:fld>
            <a:endParaRPr lang="zh-TW" altLang="en-US" dirty="0"/>
          </a:p>
        </p:txBody>
      </p:sp>
      <p:grpSp>
        <p:nvGrpSpPr>
          <p:cNvPr id="11" name="组合 18"/>
          <p:cNvGrpSpPr/>
          <p:nvPr/>
        </p:nvGrpSpPr>
        <p:grpSpPr>
          <a:xfrm>
            <a:off x="8341210" y="4881013"/>
            <a:ext cx="1765300" cy="316802"/>
            <a:chOff x="1244534" y="3522134"/>
            <a:chExt cx="1765300" cy="316802"/>
          </a:xfrm>
        </p:grpSpPr>
        <p:sp>
          <p:nvSpPr>
            <p:cNvPr id="12" name="矩形 11"/>
            <p:cNvSpPr/>
            <p:nvPr/>
          </p:nvSpPr>
          <p:spPr>
            <a:xfrm>
              <a:off x="1244534" y="3522134"/>
              <a:ext cx="1765300" cy="3168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20"/>
            <p:cNvSpPr txBox="1"/>
            <p:nvPr/>
          </p:nvSpPr>
          <p:spPr>
            <a:xfrm>
              <a:off x="1244534" y="3526647"/>
              <a:ext cx="17652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egg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组合 18"/>
          <p:cNvGrpSpPr/>
          <p:nvPr/>
        </p:nvGrpSpPr>
        <p:grpSpPr>
          <a:xfrm>
            <a:off x="9282963" y="5222200"/>
            <a:ext cx="1476000" cy="316802"/>
            <a:chOff x="1244534" y="3522134"/>
            <a:chExt cx="1765300" cy="316802"/>
          </a:xfrm>
        </p:grpSpPr>
        <p:sp>
          <p:nvSpPr>
            <p:cNvPr id="15" name="矩形 14"/>
            <p:cNvSpPr/>
            <p:nvPr/>
          </p:nvSpPr>
          <p:spPr>
            <a:xfrm>
              <a:off x="1244534" y="3522134"/>
              <a:ext cx="1765300" cy="3168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20"/>
            <p:cNvSpPr txBox="1"/>
            <p:nvPr/>
          </p:nvSpPr>
          <p:spPr>
            <a:xfrm>
              <a:off x="1244534" y="3526647"/>
              <a:ext cx="17652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TW" sz="14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2018.12.24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7" name="圖片 1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06" y="1699579"/>
            <a:ext cx="3907213" cy="3060000"/>
          </a:xfrm>
          <a:prstGeom prst="rect">
            <a:avLst/>
          </a:prstGeom>
        </p:spPr>
      </p:pic>
      <p:sp>
        <p:nvSpPr>
          <p:cNvPr id="18" name="文本框 9"/>
          <p:cNvSpPr txBox="1"/>
          <p:nvPr/>
        </p:nvSpPr>
        <p:spPr>
          <a:xfrm>
            <a:off x="1254643" y="4058829"/>
            <a:ext cx="46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版   </a:t>
            </a: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/</a:t>
            </a: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  字  </a:t>
            </a: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/</a:t>
            </a: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   表   </a:t>
            </a: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/</a:t>
            </a: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   圖   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/</a:t>
            </a: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   照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Noto Sans CJK TC Black" pitchFamily="34" charset="-120"/>
              <a:ea typeface="Noto Sans CJK TC Black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74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88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94855" y="3435211"/>
            <a:ext cx="3086083" cy="187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8324515" y="2343701"/>
            <a:ext cx="426762" cy="426925"/>
            <a:chOff x="3154104" y="2051946"/>
            <a:chExt cx="494936" cy="495125"/>
          </a:xfrm>
        </p:grpSpPr>
        <p:pic>
          <p:nvPicPr>
            <p:cNvPr id="7" name="圖片 6" descr="畫面剪輯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106" y="2149527"/>
              <a:ext cx="314369" cy="304843"/>
            </a:xfrm>
            <a:prstGeom prst="rect">
              <a:avLst/>
            </a:prstGeom>
          </p:spPr>
        </p:pic>
        <p:cxnSp>
          <p:nvCxnSpPr>
            <p:cNvPr id="9" name="直線單箭頭接點 8"/>
            <p:cNvCxnSpPr/>
            <p:nvPr/>
          </p:nvCxnSpPr>
          <p:spPr>
            <a:xfrm rot="2700000">
              <a:off x="3586414" y="2051946"/>
              <a:ext cx="0" cy="125253"/>
            </a:xfrm>
            <a:prstGeom prst="straightConnector1">
              <a:avLst/>
            </a:prstGeom>
            <a:ln w="9525"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 rot="8100000">
              <a:off x="3591938" y="2421818"/>
              <a:ext cx="0" cy="125253"/>
            </a:xfrm>
            <a:prstGeom prst="straightConnector1">
              <a:avLst/>
            </a:prstGeom>
            <a:ln w="9525"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 rot="18900000" flipH="1">
              <a:off x="3211208" y="2051946"/>
              <a:ext cx="0" cy="125253"/>
            </a:xfrm>
            <a:prstGeom prst="straightConnector1">
              <a:avLst/>
            </a:prstGeom>
            <a:ln w="9525"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 rot="13500000" flipH="1">
              <a:off x="3216731" y="2421818"/>
              <a:ext cx="0" cy="125253"/>
            </a:xfrm>
            <a:prstGeom prst="straightConnector1">
              <a:avLst/>
            </a:prstGeom>
            <a:ln w="9525"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字方塊 15"/>
          <p:cNvSpPr txBox="1"/>
          <p:nvPr/>
        </p:nvSpPr>
        <p:spPr>
          <a:xfrm>
            <a:off x="2022039" y="2306343"/>
            <a:ext cx="2837059" cy="402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just">
              <a:lnSpc>
                <a:spcPts val="2400"/>
              </a:lnSpc>
              <a:buClr>
                <a:schemeClr val="tx1"/>
              </a:buClr>
              <a:buSzPts val="1800"/>
              <a:tabLst/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新細明體" pitchFamily="18" charset="-120"/>
              </a:rPr>
              <a:t>*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新細明體" pitchFamily="18" charset="-120"/>
              </a:rPr>
              <a:t>.jpg, *.gif, *.</a:t>
            </a:r>
            <a:r>
              <a:rPr lang="en-US" altLang="zh-TW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新細明體" pitchFamily="18" charset="-120"/>
              </a:rPr>
              <a:t>png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cs typeface="新細明體" pitchFamily="18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760136" y="3481301"/>
            <a:ext cx="1569660" cy="1611657"/>
            <a:chOff x="6998677" y="4525432"/>
            <a:chExt cx="1569660" cy="1611657"/>
          </a:xfrm>
        </p:grpSpPr>
        <p:grpSp>
          <p:nvGrpSpPr>
            <p:cNvPr id="19" name="群組 18"/>
            <p:cNvGrpSpPr/>
            <p:nvPr/>
          </p:nvGrpSpPr>
          <p:grpSpPr>
            <a:xfrm>
              <a:off x="7193872" y="4525432"/>
              <a:ext cx="1179270" cy="1139500"/>
              <a:chOff x="7115293" y="4525432"/>
              <a:chExt cx="1179270" cy="1139500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7197969" y="4525432"/>
                <a:ext cx="1008184" cy="1008184"/>
              </a:xfrm>
              <a:prstGeom prst="rect">
                <a:avLst/>
              </a:prstGeom>
              <a:noFill/>
              <a:ln w="254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2" name="群組 21"/>
              <p:cNvGrpSpPr/>
              <p:nvPr/>
            </p:nvGrpSpPr>
            <p:grpSpPr>
              <a:xfrm>
                <a:off x="7115293" y="5202932"/>
                <a:ext cx="504092" cy="407035"/>
                <a:chOff x="7115293" y="5202932"/>
                <a:chExt cx="504092" cy="407035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7115293" y="5269998"/>
                  <a:ext cx="504092" cy="33996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 flipH="1">
                  <a:off x="7259339" y="5202932"/>
                  <a:ext cx="216000" cy="1080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 flipH="1">
                  <a:off x="7128001" y="5310932"/>
                  <a:ext cx="54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9" name="橢圓 28"/>
                <p:cNvSpPr/>
                <p:nvPr/>
              </p:nvSpPr>
              <p:spPr>
                <a:xfrm>
                  <a:off x="7241339" y="5315015"/>
                  <a:ext cx="252000" cy="252000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0" name="直線接點 29"/>
                <p:cNvCxnSpPr/>
                <p:nvPr/>
              </p:nvCxnSpPr>
              <p:spPr>
                <a:xfrm>
                  <a:off x="7275287" y="5230352"/>
                  <a:ext cx="180000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群組 22"/>
              <p:cNvGrpSpPr/>
              <p:nvPr/>
            </p:nvGrpSpPr>
            <p:grpSpPr>
              <a:xfrm>
                <a:off x="8078563" y="5448932"/>
                <a:ext cx="216000" cy="216000"/>
                <a:chOff x="8089195" y="5443616"/>
                <a:chExt cx="216000" cy="216000"/>
              </a:xfrm>
            </p:grpSpPr>
            <p:cxnSp>
              <p:nvCxnSpPr>
                <p:cNvPr id="24" name="直線接點 23"/>
                <p:cNvCxnSpPr/>
                <p:nvPr/>
              </p:nvCxnSpPr>
              <p:spPr>
                <a:xfrm>
                  <a:off x="8089195" y="5551616"/>
                  <a:ext cx="216000" cy="0"/>
                </a:xfrm>
                <a:prstGeom prst="line">
                  <a:avLst/>
                </a:prstGeom>
                <a:ln w="698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接點 24"/>
                <p:cNvCxnSpPr/>
                <p:nvPr/>
              </p:nvCxnSpPr>
              <p:spPr>
                <a:xfrm rot="5400000">
                  <a:off x="8089195" y="5551616"/>
                  <a:ext cx="216000" cy="0"/>
                </a:xfrm>
                <a:prstGeom prst="line">
                  <a:avLst/>
                </a:prstGeom>
                <a:ln w="698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文字方塊 19"/>
            <p:cNvSpPr txBox="1"/>
            <p:nvPr/>
          </p:nvSpPr>
          <p:spPr>
            <a:xfrm>
              <a:off x="6998677" y="576775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 smtClean="0"/>
                <a:t>螢幕擷取畫面</a:t>
              </a:r>
              <a:endParaRPr lang="zh-TW" altLang="en-US" dirty="0"/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3863649" y="3449863"/>
            <a:ext cx="1108064" cy="1643095"/>
            <a:chOff x="8856007" y="4493994"/>
            <a:chExt cx="1108064" cy="1643095"/>
          </a:xfrm>
        </p:grpSpPr>
        <p:sp>
          <p:nvSpPr>
            <p:cNvPr id="32" name="手繪多邊形 31"/>
            <p:cNvSpPr/>
            <p:nvPr/>
          </p:nvSpPr>
          <p:spPr>
            <a:xfrm>
              <a:off x="9143207" y="4756266"/>
              <a:ext cx="343010" cy="327576"/>
            </a:xfrm>
            <a:custGeom>
              <a:avLst/>
              <a:gdLst>
                <a:gd name="connsiteX0" fmla="*/ 206984 w 343010"/>
                <a:gd name="connsiteY0" fmla="*/ 0 h 327576"/>
                <a:gd name="connsiteX1" fmla="*/ 343010 w 343010"/>
                <a:gd name="connsiteY1" fmla="*/ 215277 h 327576"/>
                <a:gd name="connsiteX2" fmla="*/ 343010 w 343010"/>
                <a:gd name="connsiteY2" fmla="*/ 327576 h 327576"/>
                <a:gd name="connsiteX3" fmla="*/ 0 w 343010"/>
                <a:gd name="connsiteY3" fmla="*/ 327576 h 32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010" h="327576">
                  <a:moveTo>
                    <a:pt x="206984" y="0"/>
                  </a:moveTo>
                  <a:lnTo>
                    <a:pt x="343010" y="215277"/>
                  </a:lnTo>
                  <a:lnTo>
                    <a:pt x="343010" y="327576"/>
                  </a:lnTo>
                  <a:lnTo>
                    <a:pt x="0" y="3275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3" name="群組 32"/>
            <p:cNvGrpSpPr/>
            <p:nvPr/>
          </p:nvGrpSpPr>
          <p:grpSpPr>
            <a:xfrm>
              <a:off x="8856007" y="4496551"/>
              <a:ext cx="1108064" cy="1106383"/>
              <a:chOff x="7197969" y="4525432"/>
              <a:chExt cx="1108064" cy="1106383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7197969" y="4525432"/>
                <a:ext cx="1008184" cy="1008184"/>
              </a:xfrm>
              <a:prstGeom prst="rect">
                <a:avLst/>
              </a:prstGeom>
              <a:noFill/>
              <a:ln w="254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39" name="群組 38"/>
              <p:cNvGrpSpPr/>
              <p:nvPr/>
            </p:nvGrpSpPr>
            <p:grpSpPr>
              <a:xfrm>
                <a:off x="7959755" y="5267743"/>
                <a:ext cx="346278" cy="364072"/>
                <a:chOff x="7970387" y="5262427"/>
                <a:chExt cx="346278" cy="364072"/>
              </a:xfrm>
            </p:grpSpPr>
            <p:cxnSp>
              <p:nvCxnSpPr>
                <p:cNvPr id="40" name="直線接點 39"/>
                <p:cNvCxnSpPr/>
                <p:nvPr/>
              </p:nvCxnSpPr>
              <p:spPr>
                <a:xfrm>
                  <a:off x="8046665" y="5377616"/>
                  <a:ext cx="270000" cy="0"/>
                </a:xfrm>
                <a:prstGeom prst="line">
                  <a:avLst/>
                </a:prstGeom>
                <a:ln w="539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接點 40"/>
                <p:cNvCxnSpPr/>
                <p:nvPr/>
              </p:nvCxnSpPr>
              <p:spPr>
                <a:xfrm rot="5400000">
                  <a:off x="8080195" y="5397427"/>
                  <a:ext cx="270000" cy="0"/>
                </a:xfrm>
                <a:prstGeom prst="line">
                  <a:avLst/>
                </a:prstGeom>
                <a:ln w="539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接點 41"/>
                <p:cNvCxnSpPr/>
                <p:nvPr/>
              </p:nvCxnSpPr>
              <p:spPr>
                <a:xfrm>
                  <a:off x="7970387" y="5513618"/>
                  <a:ext cx="270000" cy="0"/>
                </a:xfrm>
                <a:prstGeom prst="line">
                  <a:avLst/>
                </a:prstGeom>
                <a:ln w="539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接點 42"/>
                <p:cNvCxnSpPr/>
                <p:nvPr/>
              </p:nvCxnSpPr>
              <p:spPr>
                <a:xfrm rot="5400000">
                  <a:off x="7937830" y="5491499"/>
                  <a:ext cx="270000" cy="0"/>
                </a:xfrm>
                <a:prstGeom prst="line">
                  <a:avLst/>
                </a:prstGeom>
                <a:ln w="539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矩形 33"/>
            <p:cNvSpPr/>
            <p:nvPr/>
          </p:nvSpPr>
          <p:spPr>
            <a:xfrm>
              <a:off x="8861741" y="4493994"/>
              <a:ext cx="632587" cy="632587"/>
            </a:xfrm>
            <a:prstGeom prst="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手繪多邊形 34"/>
            <p:cNvSpPr/>
            <p:nvPr/>
          </p:nvSpPr>
          <p:spPr>
            <a:xfrm>
              <a:off x="8873343" y="4673232"/>
              <a:ext cx="404999" cy="414943"/>
            </a:xfrm>
            <a:custGeom>
              <a:avLst/>
              <a:gdLst>
                <a:gd name="connsiteX0" fmla="*/ 146759 w 404999"/>
                <a:gd name="connsiteY0" fmla="*/ 0 h 414943"/>
                <a:gd name="connsiteX1" fmla="*/ 404999 w 404999"/>
                <a:gd name="connsiteY1" fmla="*/ 414943 h 414943"/>
                <a:gd name="connsiteX2" fmla="*/ 0 w 404999"/>
                <a:gd name="connsiteY2" fmla="*/ 414943 h 414943"/>
                <a:gd name="connsiteX3" fmla="*/ 0 w 404999"/>
                <a:gd name="connsiteY3" fmla="*/ 235813 h 41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999" h="414943">
                  <a:moveTo>
                    <a:pt x="146759" y="0"/>
                  </a:moveTo>
                  <a:lnTo>
                    <a:pt x="404999" y="414943"/>
                  </a:lnTo>
                  <a:lnTo>
                    <a:pt x="0" y="414943"/>
                  </a:lnTo>
                  <a:lnTo>
                    <a:pt x="0" y="2358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手繪多邊形 35"/>
            <p:cNvSpPr/>
            <p:nvPr/>
          </p:nvSpPr>
          <p:spPr>
            <a:xfrm>
              <a:off x="9227528" y="4600213"/>
              <a:ext cx="185734" cy="113315"/>
            </a:xfrm>
            <a:custGeom>
              <a:avLst/>
              <a:gdLst>
                <a:gd name="connsiteX0" fmla="*/ 4128 w 185734"/>
                <a:gd name="connsiteY0" fmla="*/ 0 h 113315"/>
                <a:gd name="connsiteX1" fmla="*/ 181606 w 185734"/>
                <a:gd name="connsiteY1" fmla="*/ 0 h 113315"/>
                <a:gd name="connsiteX2" fmla="*/ 185734 w 185734"/>
                <a:gd name="connsiteY2" fmla="*/ 20448 h 113315"/>
                <a:gd name="connsiteX3" fmla="*/ 92867 w 185734"/>
                <a:gd name="connsiteY3" fmla="*/ 113315 h 113315"/>
                <a:gd name="connsiteX4" fmla="*/ 0 w 185734"/>
                <a:gd name="connsiteY4" fmla="*/ 20448 h 1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4" h="113315">
                  <a:moveTo>
                    <a:pt x="4128" y="0"/>
                  </a:moveTo>
                  <a:lnTo>
                    <a:pt x="181606" y="0"/>
                  </a:lnTo>
                  <a:lnTo>
                    <a:pt x="185734" y="20448"/>
                  </a:lnTo>
                  <a:cubicBezTo>
                    <a:pt x="185734" y="71737"/>
                    <a:pt x="144156" y="113315"/>
                    <a:pt x="92867" y="113315"/>
                  </a:cubicBezTo>
                  <a:cubicBezTo>
                    <a:pt x="41578" y="113315"/>
                    <a:pt x="0" y="71737"/>
                    <a:pt x="0" y="204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9086873" y="5767757"/>
              <a:ext cx="646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 smtClean="0"/>
                <a:t>裁</a:t>
              </a:r>
              <a:r>
                <a:rPr lang="zh-TW" altLang="en-US" dirty="0"/>
                <a:t>剪</a:t>
              </a:r>
            </a:p>
          </p:txBody>
        </p:sp>
      </p:grpSp>
      <p:sp>
        <p:nvSpPr>
          <p:cNvPr id="44" name="手繪多邊形 43">
            <a:hlinkClick r:id="rId4"/>
          </p:cNvPr>
          <p:cNvSpPr>
            <a:spLocks noChangeAspect="1"/>
          </p:cNvSpPr>
          <p:nvPr/>
        </p:nvSpPr>
        <p:spPr bwMode="auto">
          <a:xfrm>
            <a:off x="8462951" y="2711266"/>
            <a:ext cx="326968" cy="420929"/>
          </a:xfrm>
          <a:custGeom>
            <a:avLst/>
            <a:gdLst>
              <a:gd name="connsiteX0" fmla="*/ 231380 w 881875"/>
              <a:gd name="connsiteY0" fmla="*/ 76749 h 1135300"/>
              <a:gd name="connsiteX1" fmla="*/ 156769 w 881875"/>
              <a:gd name="connsiteY1" fmla="*/ 151253 h 1135300"/>
              <a:gd name="connsiteX2" fmla="*/ 156769 w 881875"/>
              <a:gd name="connsiteY2" fmla="*/ 704453 h 1135300"/>
              <a:gd name="connsiteX3" fmla="*/ 147186 w 881875"/>
              <a:gd name="connsiteY3" fmla="*/ 716755 h 1135300"/>
              <a:gd name="connsiteX4" fmla="*/ 137147 w 881875"/>
              <a:gd name="connsiteY4" fmla="*/ 704453 h 1135300"/>
              <a:gd name="connsiteX5" fmla="*/ 137147 w 881875"/>
              <a:gd name="connsiteY5" fmla="*/ 616962 h 1135300"/>
              <a:gd name="connsiteX6" fmla="*/ 61169 w 881875"/>
              <a:gd name="connsiteY6" fmla="*/ 692832 h 1135300"/>
              <a:gd name="connsiteX7" fmla="*/ 467074 w 881875"/>
              <a:gd name="connsiteY7" fmla="*/ 1074466 h 1135300"/>
              <a:gd name="connsiteX8" fmla="*/ 820956 w 881875"/>
              <a:gd name="connsiteY8" fmla="*/ 756173 h 1135300"/>
              <a:gd name="connsiteX9" fmla="*/ 820728 w 881875"/>
              <a:gd name="connsiteY9" fmla="*/ 619696 h 1135300"/>
              <a:gd name="connsiteX10" fmla="*/ 746346 w 881875"/>
              <a:gd name="connsiteY10" fmla="*/ 545192 h 1135300"/>
              <a:gd name="connsiteX11" fmla="*/ 673334 w 881875"/>
              <a:gd name="connsiteY11" fmla="*/ 605341 h 1135300"/>
              <a:gd name="connsiteX12" fmla="*/ 673334 w 881875"/>
              <a:gd name="connsiteY12" fmla="*/ 609442 h 1135300"/>
              <a:gd name="connsiteX13" fmla="*/ 661697 w 881875"/>
              <a:gd name="connsiteY13" fmla="*/ 621064 h 1135300"/>
              <a:gd name="connsiteX14" fmla="*/ 650061 w 881875"/>
              <a:gd name="connsiteY14" fmla="*/ 609442 h 1135300"/>
              <a:gd name="connsiteX15" fmla="*/ 649832 w 881875"/>
              <a:gd name="connsiteY15" fmla="*/ 554989 h 1135300"/>
              <a:gd name="connsiteX16" fmla="*/ 575678 w 881875"/>
              <a:gd name="connsiteY16" fmla="*/ 480713 h 1135300"/>
              <a:gd name="connsiteX17" fmla="*/ 501753 w 881875"/>
              <a:gd name="connsiteY17" fmla="*/ 544052 h 1135300"/>
              <a:gd name="connsiteX18" fmla="*/ 501753 w 881875"/>
              <a:gd name="connsiteY18" fmla="*/ 547242 h 1135300"/>
              <a:gd name="connsiteX19" fmla="*/ 489890 w 881875"/>
              <a:gd name="connsiteY19" fmla="*/ 559090 h 1135300"/>
              <a:gd name="connsiteX20" fmla="*/ 478025 w 881875"/>
              <a:gd name="connsiteY20" fmla="*/ 547242 h 1135300"/>
              <a:gd name="connsiteX21" fmla="*/ 478025 w 881875"/>
              <a:gd name="connsiteY21" fmla="*/ 493472 h 1135300"/>
              <a:gd name="connsiteX22" fmla="*/ 403415 w 881875"/>
              <a:gd name="connsiteY22" fmla="*/ 418968 h 1135300"/>
              <a:gd name="connsiteX23" fmla="*/ 329033 w 881875"/>
              <a:gd name="connsiteY23" fmla="*/ 492104 h 1135300"/>
              <a:gd name="connsiteX24" fmla="*/ 329033 w 881875"/>
              <a:gd name="connsiteY24" fmla="*/ 495751 h 1135300"/>
              <a:gd name="connsiteX25" fmla="*/ 316942 w 881875"/>
              <a:gd name="connsiteY25" fmla="*/ 507827 h 1135300"/>
              <a:gd name="connsiteX26" fmla="*/ 304849 w 881875"/>
              <a:gd name="connsiteY26" fmla="*/ 495751 h 1135300"/>
              <a:gd name="connsiteX27" fmla="*/ 304849 w 881875"/>
              <a:gd name="connsiteY27" fmla="*/ 481852 h 1135300"/>
              <a:gd name="connsiteX28" fmla="*/ 304849 w 881875"/>
              <a:gd name="connsiteY28" fmla="*/ 481396 h 1135300"/>
              <a:gd name="connsiteX29" fmla="*/ 305077 w 881875"/>
              <a:gd name="connsiteY29" fmla="*/ 141228 h 1135300"/>
              <a:gd name="connsiteX30" fmla="*/ 231380 w 881875"/>
              <a:gd name="connsiteY30" fmla="*/ 76749 h 1135300"/>
              <a:gd name="connsiteX31" fmla="*/ 231380 w 881875"/>
              <a:gd name="connsiteY31" fmla="*/ 16143 h 1135300"/>
              <a:gd name="connsiteX32" fmla="*/ 365995 w 881875"/>
              <a:gd name="connsiteY32" fmla="*/ 141228 h 1135300"/>
              <a:gd name="connsiteX33" fmla="*/ 365767 w 881875"/>
              <a:gd name="connsiteY33" fmla="*/ 141228 h 1135300"/>
              <a:gd name="connsiteX34" fmla="*/ 365995 w 881875"/>
              <a:gd name="connsiteY34" fmla="*/ 199100 h 1135300"/>
              <a:gd name="connsiteX35" fmla="*/ 365767 w 881875"/>
              <a:gd name="connsiteY35" fmla="*/ 325096 h 1135300"/>
              <a:gd name="connsiteX36" fmla="*/ 365767 w 881875"/>
              <a:gd name="connsiteY36" fmla="*/ 363603 h 1135300"/>
              <a:gd name="connsiteX37" fmla="*/ 403415 w 881875"/>
              <a:gd name="connsiteY37" fmla="*/ 358362 h 1135300"/>
              <a:gd name="connsiteX38" fmla="*/ 522745 w 881875"/>
              <a:gd name="connsiteY38" fmla="*/ 429904 h 1135300"/>
              <a:gd name="connsiteX39" fmla="*/ 575678 w 881875"/>
              <a:gd name="connsiteY39" fmla="*/ 419879 h 1135300"/>
              <a:gd name="connsiteX40" fmla="*/ 696150 w 881875"/>
              <a:gd name="connsiteY40" fmla="*/ 493928 h 1135300"/>
              <a:gd name="connsiteX41" fmla="*/ 746346 w 881875"/>
              <a:gd name="connsiteY41" fmla="*/ 484586 h 1135300"/>
              <a:gd name="connsiteX42" fmla="*/ 881647 w 881875"/>
              <a:gd name="connsiteY42" fmla="*/ 619467 h 1135300"/>
              <a:gd name="connsiteX43" fmla="*/ 881875 w 881875"/>
              <a:gd name="connsiteY43" fmla="*/ 756173 h 1135300"/>
              <a:gd name="connsiteX44" fmla="*/ 805897 w 881875"/>
              <a:gd name="connsiteY44" fmla="*/ 1000647 h 1135300"/>
              <a:gd name="connsiteX45" fmla="*/ 467074 w 881875"/>
              <a:gd name="connsiteY45" fmla="*/ 1135300 h 1135300"/>
              <a:gd name="connsiteX46" fmla="*/ 97447 w 881875"/>
              <a:gd name="connsiteY46" fmla="*/ 1017507 h 1135300"/>
              <a:gd name="connsiteX47" fmla="*/ 477 w 881875"/>
              <a:gd name="connsiteY47" fmla="*/ 691238 h 1135300"/>
              <a:gd name="connsiteX48" fmla="*/ 96077 w 881875"/>
              <a:gd name="connsiteY48" fmla="*/ 562963 h 1135300"/>
              <a:gd name="connsiteX49" fmla="*/ 96077 w 881875"/>
              <a:gd name="connsiteY49" fmla="*/ 151253 h 1135300"/>
              <a:gd name="connsiteX50" fmla="*/ 231380 w 881875"/>
              <a:gd name="connsiteY50" fmla="*/ 16143 h 1135300"/>
              <a:gd name="connsiteX51" fmla="*/ 347520 w 881875"/>
              <a:gd name="connsiteY51" fmla="*/ 0 h 1135300"/>
              <a:gd name="connsiteX52" fmla="*/ 348037 w 881875"/>
              <a:gd name="connsiteY52" fmla="*/ 0 h 1135300"/>
              <a:gd name="connsiteX53" fmla="*/ 348037 w 881875"/>
              <a:gd name="connsiteY53" fmla="*/ 670 h 113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81875" h="1135300">
                <a:moveTo>
                  <a:pt x="231380" y="76749"/>
                </a:moveTo>
                <a:cubicBezTo>
                  <a:pt x="190081" y="76749"/>
                  <a:pt x="156769" y="110243"/>
                  <a:pt x="156769" y="151253"/>
                </a:cubicBezTo>
                <a:lnTo>
                  <a:pt x="156769" y="704453"/>
                </a:lnTo>
                <a:cubicBezTo>
                  <a:pt x="156769" y="715616"/>
                  <a:pt x="149469" y="716755"/>
                  <a:pt x="147186" y="716755"/>
                </a:cubicBezTo>
                <a:cubicBezTo>
                  <a:pt x="144904" y="716755"/>
                  <a:pt x="137147" y="715390"/>
                  <a:pt x="137147" y="704453"/>
                </a:cubicBezTo>
                <a:lnTo>
                  <a:pt x="137147" y="616962"/>
                </a:lnTo>
                <a:cubicBezTo>
                  <a:pt x="103608" y="616962"/>
                  <a:pt x="62537" y="645213"/>
                  <a:pt x="61169" y="692832"/>
                </a:cubicBezTo>
                <a:cubicBezTo>
                  <a:pt x="55693" y="890826"/>
                  <a:pt x="104064" y="1074466"/>
                  <a:pt x="467074" y="1074466"/>
                </a:cubicBezTo>
                <a:cubicBezTo>
                  <a:pt x="771444" y="1074466"/>
                  <a:pt x="820956" y="883309"/>
                  <a:pt x="820956" y="756173"/>
                </a:cubicBezTo>
                <a:lnTo>
                  <a:pt x="820728" y="619696"/>
                </a:lnTo>
                <a:cubicBezTo>
                  <a:pt x="820728" y="578455"/>
                  <a:pt x="787416" y="545192"/>
                  <a:pt x="746346" y="545192"/>
                </a:cubicBezTo>
                <a:cubicBezTo>
                  <a:pt x="710068" y="545192"/>
                  <a:pt x="673334" y="571394"/>
                  <a:pt x="673334" y="605341"/>
                </a:cubicBezTo>
                <a:lnTo>
                  <a:pt x="673334" y="609442"/>
                </a:lnTo>
                <a:cubicBezTo>
                  <a:pt x="673334" y="615823"/>
                  <a:pt x="668086" y="621064"/>
                  <a:pt x="661697" y="621064"/>
                </a:cubicBezTo>
                <a:cubicBezTo>
                  <a:pt x="655308" y="621064"/>
                  <a:pt x="650061" y="615823"/>
                  <a:pt x="650061" y="609442"/>
                </a:cubicBezTo>
                <a:lnTo>
                  <a:pt x="649832" y="554989"/>
                </a:lnTo>
                <a:cubicBezTo>
                  <a:pt x="649832" y="513977"/>
                  <a:pt x="616749" y="480713"/>
                  <a:pt x="575678" y="480713"/>
                </a:cubicBezTo>
                <a:cubicBezTo>
                  <a:pt x="538259" y="480713"/>
                  <a:pt x="501753" y="506687"/>
                  <a:pt x="501753" y="544052"/>
                </a:cubicBezTo>
                <a:lnTo>
                  <a:pt x="501753" y="547242"/>
                </a:lnTo>
                <a:cubicBezTo>
                  <a:pt x="501753" y="553849"/>
                  <a:pt x="496506" y="559090"/>
                  <a:pt x="489890" y="559090"/>
                </a:cubicBezTo>
                <a:cubicBezTo>
                  <a:pt x="483273" y="559090"/>
                  <a:pt x="478025" y="553849"/>
                  <a:pt x="478025" y="547242"/>
                </a:cubicBezTo>
                <a:lnTo>
                  <a:pt x="478025" y="493472"/>
                </a:lnTo>
                <a:cubicBezTo>
                  <a:pt x="478025" y="452231"/>
                  <a:pt x="444485" y="418968"/>
                  <a:pt x="403415" y="418968"/>
                </a:cubicBezTo>
                <a:cubicBezTo>
                  <a:pt x="362801" y="418968"/>
                  <a:pt x="329718" y="451548"/>
                  <a:pt x="329033" y="492104"/>
                </a:cubicBezTo>
                <a:lnTo>
                  <a:pt x="329033" y="495751"/>
                </a:lnTo>
                <a:cubicBezTo>
                  <a:pt x="329033" y="502357"/>
                  <a:pt x="323557" y="507827"/>
                  <a:pt x="316942" y="507827"/>
                </a:cubicBezTo>
                <a:cubicBezTo>
                  <a:pt x="310324" y="507827"/>
                  <a:pt x="304849" y="502357"/>
                  <a:pt x="304849" y="495751"/>
                </a:cubicBezTo>
                <a:lnTo>
                  <a:pt x="304849" y="481852"/>
                </a:lnTo>
                <a:cubicBezTo>
                  <a:pt x="304849" y="481624"/>
                  <a:pt x="304849" y="481396"/>
                  <a:pt x="304849" y="481396"/>
                </a:cubicBezTo>
                <a:cubicBezTo>
                  <a:pt x="304849" y="414183"/>
                  <a:pt x="305077" y="141456"/>
                  <a:pt x="305077" y="141228"/>
                </a:cubicBezTo>
                <a:cubicBezTo>
                  <a:pt x="305077" y="105457"/>
                  <a:pt x="269025" y="76749"/>
                  <a:pt x="231380" y="76749"/>
                </a:cubicBezTo>
                <a:close/>
                <a:moveTo>
                  <a:pt x="231380" y="16143"/>
                </a:moveTo>
                <a:cubicBezTo>
                  <a:pt x="304164" y="16143"/>
                  <a:pt x="365995" y="73333"/>
                  <a:pt x="365995" y="141228"/>
                </a:cubicBezTo>
                <a:lnTo>
                  <a:pt x="365767" y="141228"/>
                </a:lnTo>
                <a:cubicBezTo>
                  <a:pt x="365995" y="149202"/>
                  <a:pt x="365995" y="164925"/>
                  <a:pt x="365995" y="199100"/>
                </a:cubicBezTo>
                <a:lnTo>
                  <a:pt x="365767" y="325096"/>
                </a:lnTo>
                <a:cubicBezTo>
                  <a:pt x="365767" y="338083"/>
                  <a:pt x="365767" y="350842"/>
                  <a:pt x="365767" y="363603"/>
                </a:cubicBezTo>
                <a:cubicBezTo>
                  <a:pt x="377860" y="359956"/>
                  <a:pt x="390639" y="358362"/>
                  <a:pt x="403415" y="358362"/>
                </a:cubicBezTo>
                <a:cubicBezTo>
                  <a:pt x="454980" y="358362"/>
                  <a:pt x="500157" y="387298"/>
                  <a:pt x="522745" y="429904"/>
                </a:cubicBezTo>
                <a:cubicBezTo>
                  <a:pt x="539172" y="423523"/>
                  <a:pt x="556970" y="419879"/>
                  <a:pt x="575678" y="419879"/>
                </a:cubicBezTo>
                <a:cubicBezTo>
                  <a:pt x="628157" y="419879"/>
                  <a:pt x="673790" y="449954"/>
                  <a:pt x="696150" y="493928"/>
                </a:cubicBezTo>
                <a:cubicBezTo>
                  <a:pt x="712121" y="487776"/>
                  <a:pt x="729462" y="484586"/>
                  <a:pt x="746346" y="484586"/>
                </a:cubicBezTo>
                <a:cubicBezTo>
                  <a:pt x="820956" y="484586"/>
                  <a:pt x="881647" y="545192"/>
                  <a:pt x="881647" y="619467"/>
                </a:cubicBezTo>
                <a:lnTo>
                  <a:pt x="881875" y="756173"/>
                </a:lnTo>
                <a:cubicBezTo>
                  <a:pt x="881875" y="853461"/>
                  <a:pt x="855636" y="937991"/>
                  <a:pt x="805897" y="1000647"/>
                </a:cubicBezTo>
                <a:cubicBezTo>
                  <a:pt x="735166" y="1089961"/>
                  <a:pt x="621083" y="1135300"/>
                  <a:pt x="467074" y="1135300"/>
                </a:cubicBezTo>
                <a:cubicBezTo>
                  <a:pt x="295493" y="1135300"/>
                  <a:pt x="174567" y="1096796"/>
                  <a:pt x="97447" y="1017507"/>
                </a:cubicBezTo>
                <a:cubicBezTo>
                  <a:pt x="5952" y="923407"/>
                  <a:pt x="-2490" y="793767"/>
                  <a:pt x="477" y="691238"/>
                </a:cubicBezTo>
                <a:cubicBezTo>
                  <a:pt x="2303" y="625620"/>
                  <a:pt x="46110" y="579595"/>
                  <a:pt x="96077" y="562963"/>
                </a:cubicBezTo>
                <a:lnTo>
                  <a:pt x="96077" y="151253"/>
                </a:lnTo>
                <a:cubicBezTo>
                  <a:pt x="96077" y="76749"/>
                  <a:pt x="156769" y="16143"/>
                  <a:pt x="231380" y="16143"/>
                </a:cubicBezTo>
                <a:close/>
                <a:moveTo>
                  <a:pt x="347520" y="0"/>
                </a:moveTo>
                <a:lnTo>
                  <a:pt x="348037" y="0"/>
                </a:lnTo>
                <a:lnTo>
                  <a:pt x="348037" y="67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62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縮放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89</a:t>
            </a:fld>
            <a:endParaRPr lang="zh-TW" altLang="en-US" dirty="0"/>
          </a:p>
        </p:txBody>
      </p:sp>
      <p:grpSp>
        <p:nvGrpSpPr>
          <p:cNvPr id="57" name="群組 56"/>
          <p:cNvGrpSpPr/>
          <p:nvPr/>
        </p:nvGrpSpPr>
        <p:grpSpPr>
          <a:xfrm>
            <a:off x="7177641" y="2202215"/>
            <a:ext cx="1236970" cy="544733"/>
            <a:chOff x="1843358" y="2357715"/>
            <a:chExt cx="1236970" cy="544733"/>
          </a:xfrm>
        </p:grpSpPr>
        <p:sp>
          <p:nvSpPr>
            <p:cNvPr id="56" name="矩形 9"/>
            <p:cNvSpPr/>
            <p:nvPr/>
          </p:nvSpPr>
          <p:spPr>
            <a:xfrm>
              <a:off x="2788222" y="2501476"/>
              <a:ext cx="120295" cy="177070"/>
            </a:xfrm>
            <a:custGeom>
              <a:avLst/>
              <a:gdLst/>
              <a:ahLst/>
              <a:cxnLst/>
              <a:rect l="l" t="t" r="r" b="b"/>
              <a:pathLst>
                <a:path w="120295" h="177070">
                  <a:moveTo>
                    <a:pt x="120295" y="0"/>
                  </a:moveTo>
                  <a:lnTo>
                    <a:pt x="120295" y="165850"/>
                  </a:lnTo>
                  <a:lnTo>
                    <a:pt x="112915" y="165850"/>
                  </a:lnTo>
                  <a:lnTo>
                    <a:pt x="112915" y="177070"/>
                  </a:lnTo>
                  <a:lnTo>
                    <a:pt x="0" y="177070"/>
                  </a:lnTo>
                  <a:lnTo>
                    <a:pt x="0" y="64155"/>
                  </a:lnTo>
                  <a:lnTo>
                    <a:pt x="19073" y="64155"/>
                  </a:lnTo>
                  <a:cubicBezTo>
                    <a:pt x="36643" y="25968"/>
                    <a:pt x="75437" y="0"/>
                    <a:pt x="12029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5" name="群組 54"/>
            <p:cNvGrpSpPr/>
            <p:nvPr/>
          </p:nvGrpSpPr>
          <p:grpSpPr>
            <a:xfrm>
              <a:off x="1843358" y="2357715"/>
              <a:ext cx="1236970" cy="544733"/>
              <a:chOff x="1843358" y="2357715"/>
              <a:chExt cx="1236970" cy="544733"/>
            </a:xfrm>
          </p:grpSpPr>
          <p:sp>
            <p:nvSpPr>
              <p:cNvPr id="51" name="mouse_283209"/>
              <p:cNvSpPr>
                <a:spLocks noChangeAspect="1"/>
              </p:cNvSpPr>
              <p:nvPr/>
            </p:nvSpPr>
            <p:spPr bwMode="auto">
              <a:xfrm>
                <a:off x="2766302" y="2357715"/>
                <a:ext cx="314026" cy="540000"/>
              </a:xfrm>
              <a:custGeom>
                <a:avLst/>
                <a:gdLst>
                  <a:gd name="T0" fmla="*/ 2423 w 3964"/>
                  <a:gd name="T1" fmla="*/ 1542 h 6827"/>
                  <a:gd name="T2" fmla="*/ 2218 w 3964"/>
                  <a:gd name="T3" fmla="*/ 1542 h 6827"/>
                  <a:gd name="T4" fmla="*/ 2457 w 3964"/>
                  <a:gd name="T5" fmla="*/ 1007 h 6827"/>
                  <a:gd name="T6" fmla="*/ 2790 w 3964"/>
                  <a:gd name="T7" fmla="*/ 0 h 6827"/>
                  <a:gd name="T8" fmla="*/ 2349 w 3964"/>
                  <a:gd name="T9" fmla="*/ 0 h 6827"/>
                  <a:gd name="T10" fmla="*/ 2095 w 3964"/>
                  <a:gd name="T11" fmla="*/ 755 h 6827"/>
                  <a:gd name="T12" fmla="*/ 1773 w 3964"/>
                  <a:gd name="T13" fmla="*/ 1542 h 6827"/>
                  <a:gd name="T14" fmla="*/ 1542 w 3964"/>
                  <a:gd name="T15" fmla="*/ 1542 h 6827"/>
                  <a:gd name="T16" fmla="*/ 0 w 3964"/>
                  <a:gd name="T17" fmla="*/ 3083 h 6827"/>
                  <a:gd name="T18" fmla="*/ 0 w 3964"/>
                  <a:gd name="T19" fmla="*/ 5285 h 6827"/>
                  <a:gd name="T20" fmla="*/ 1542 w 3964"/>
                  <a:gd name="T21" fmla="*/ 6827 h 6827"/>
                  <a:gd name="T22" fmla="*/ 2423 w 3964"/>
                  <a:gd name="T23" fmla="*/ 6827 h 6827"/>
                  <a:gd name="T24" fmla="*/ 3964 w 3964"/>
                  <a:gd name="T25" fmla="*/ 5285 h 6827"/>
                  <a:gd name="T26" fmla="*/ 3964 w 3964"/>
                  <a:gd name="T27" fmla="*/ 3083 h 6827"/>
                  <a:gd name="T28" fmla="*/ 2423 w 3964"/>
                  <a:gd name="T29" fmla="*/ 1542 h 6827"/>
                  <a:gd name="T30" fmla="*/ 441 w 3964"/>
                  <a:gd name="T31" fmla="*/ 3083 h 6827"/>
                  <a:gd name="T32" fmla="*/ 1542 w 3964"/>
                  <a:gd name="T33" fmla="*/ 1982 h 6827"/>
                  <a:gd name="T34" fmla="*/ 1762 w 3964"/>
                  <a:gd name="T35" fmla="*/ 1982 h 6827"/>
                  <a:gd name="T36" fmla="*/ 1762 w 3964"/>
                  <a:gd name="T37" fmla="*/ 3744 h 6827"/>
                  <a:gd name="T38" fmla="*/ 441 w 3964"/>
                  <a:gd name="T39" fmla="*/ 3744 h 6827"/>
                  <a:gd name="T40" fmla="*/ 441 w 3964"/>
                  <a:gd name="T41" fmla="*/ 3083 h 6827"/>
                  <a:gd name="T42" fmla="*/ 3524 w 3964"/>
                  <a:gd name="T43" fmla="*/ 5285 h 6827"/>
                  <a:gd name="T44" fmla="*/ 2423 w 3964"/>
                  <a:gd name="T45" fmla="*/ 6386 h 6827"/>
                  <a:gd name="T46" fmla="*/ 1542 w 3964"/>
                  <a:gd name="T47" fmla="*/ 6386 h 6827"/>
                  <a:gd name="T48" fmla="*/ 441 w 3964"/>
                  <a:gd name="T49" fmla="*/ 5285 h 6827"/>
                  <a:gd name="T50" fmla="*/ 441 w 3964"/>
                  <a:gd name="T51" fmla="*/ 4184 h 6827"/>
                  <a:gd name="T52" fmla="*/ 3524 w 3964"/>
                  <a:gd name="T53" fmla="*/ 4184 h 6827"/>
                  <a:gd name="T54" fmla="*/ 3524 w 3964"/>
                  <a:gd name="T55" fmla="*/ 5285 h 6827"/>
                  <a:gd name="T56" fmla="*/ 3524 w 3964"/>
                  <a:gd name="T57" fmla="*/ 3744 h 6827"/>
                  <a:gd name="T58" fmla="*/ 2203 w 3964"/>
                  <a:gd name="T59" fmla="*/ 3744 h 6827"/>
                  <a:gd name="T60" fmla="*/ 2203 w 3964"/>
                  <a:gd name="T61" fmla="*/ 1982 h 6827"/>
                  <a:gd name="T62" fmla="*/ 2423 w 3964"/>
                  <a:gd name="T63" fmla="*/ 1982 h 6827"/>
                  <a:gd name="T64" fmla="*/ 3524 w 3964"/>
                  <a:gd name="T65" fmla="*/ 3083 h 6827"/>
                  <a:gd name="T66" fmla="*/ 3524 w 3964"/>
                  <a:gd name="T67" fmla="*/ 3744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64" h="6827">
                    <a:moveTo>
                      <a:pt x="2423" y="1542"/>
                    </a:moveTo>
                    <a:lnTo>
                      <a:pt x="2218" y="1542"/>
                    </a:lnTo>
                    <a:cubicBezTo>
                      <a:pt x="2253" y="1299"/>
                      <a:pt x="2349" y="1161"/>
                      <a:pt x="2457" y="1007"/>
                    </a:cubicBezTo>
                    <a:cubicBezTo>
                      <a:pt x="2613" y="782"/>
                      <a:pt x="2790" y="528"/>
                      <a:pt x="2790" y="0"/>
                    </a:cubicBezTo>
                    <a:lnTo>
                      <a:pt x="2349" y="0"/>
                    </a:lnTo>
                    <a:cubicBezTo>
                      <a:pt x="2349" y="390"/>
                      <a:pt x="2232" y="559"/>
                      <a:pt x="2095" y="755"/>
                    </a:cubicBezTo>
                    <a:cubicBezTo>
                      <a:pt x="1963" y="946"/>
                      <a:pt x="1815" y="1158"/>
                      <a:pt x="1773" y="1542"/>
                    </a:cubicBezTo>
                    <a:lnTo>
                      <a:pt x="1542" y="1542"/>
                    </a:lnTo>
                    <a:cubicBezTo>
                      <a:pt x="692" y="1542"/>
                      <a:pt x="0" y="2233"/>
                      <a:pt x="0" y="3083"/>
                    </a:cubicBezTo>
                    <a:lnTo>
                      <a:pt x="0" y="5285"/>
                    </a:lnTo>
                    <a:cubicBezTo>
                      <a:pt x="0" y="6135"/>
                      <a:pt x="692" y="6827"/>
                      <a:pt x="1542" y="6827"/>
                    </a:cubicBezTo>
                    <a:lnTo>
                      <a:pt x="2423" y="6827"/>
                    </a:lnTo>
                    <a:cubicBezTo>
                      <a:pt x="3273" y="6827"/>
                      <a:pt x="3964" y="6135"/>
                      <a:pt x="3964" y="5285"/>
                    </a:cubicBezTo>
                    <a:lnTo>
                      <a:pt x="3964" y="3083"/>
                    </a:lnTo>
                    <a:cubicBezTo>
                      <a:pt x="3964" y="2233"/>
                      <a:pt x="3273" y="1542"/>
                      <a:pt x="2423" y="1542"/>
                    </a:cubicBezTo>
                    <a:close/>
                    <a:moveTo>
                      <a:pt x="441" y="3083"/>
                    </a:moveTo>
                    <a:cubicBezTo>
                      <a:pt x="441" y="2476"/>
                      <a:pt x="935" y="1982"/>
                      <a:pt x="1542" y="1982"/>
                    </a:cubicBezTo>
                    <a:lnTo>
                      <a:pt x="1762" y="1982"/>
                    </a:lnTo>
                    <a:lnTo>
                      <a:pt x="1762" y="3744"/>
                    </a:lnTo>
                    <a:lnTo>
                      <a:pt x="441" y="3744"/>
                    </a:lnTo>
                    <a:lnTo>
                      <a:pt x="441" y="3083"/>
                    </a:lnTo>
                    <a:close/>
                    <a:moveTo>
                      <a:pt x="3524" y="5285"/>
                    </a:moveTo>
                    <a:cubicBezTo>
                      <a:pt x="3524" y="5892"/>
                      <a:pt x="3030" y="6386"/>
                      <a:pt x="2423" y="6386"/>
                    </a:cubicBezTo>
                    <a:lnTo>
                      <a:pt x="1542" y="6386"/>
                    </a:lnTo>
                    <a:cubicBezTo>
                      <a:pt x="935" y="6386"/>
                      <a:pt x="441" y="5892"/>
                      <a:pt x="441" y="5285"/>
                    </a:cubicBezTo>
                    <a:lnTo>
                      <a:pt x="441" y="4184"/>
                    </a:lnTo>
                    <a:lnTo>
                      <a:pt x="3524" y="4184"/>
                    </a:lnTo>
                    <a:lnTo>
                      <a:pt x="3524" y="5285"/>
                    </a:lnTo>
                    <a:close/>
                    <a:moveTo>
                      <a:pt x="3524" y="3744"/>
                    </a:moveTo>
                    <a:lnTo>
                      <a:pt x="2203" y="3744"/>
                    </a:lnTo>
                    <a:lnTo>
                      <a:pt x="2203" y="1982"/>
                    </a:lnTo>
                    <a:lnTo>
                      <a:pt x="2423" y="1982"/>
                    </a:lnTo>
                    <a:cubicBezTo>
                      <a:pt x="3030" y="1982"/>
                      <a:pt x="3524" y="2476"/>
                      <a:pt x="3524" y="3083"/>
                    </a:cubicBezTo>
                    <a:lnTo>
                      <a:pt x="3524" y="37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52" name="shift-keyboard-key_30836"/>
              <p:cNvSpPr>
                <a:spLocks/>
              </p:cNvSpPr>
              <p:nvPr/>
            </p:nvSpPr>
            <p:spPr bwMode="auto">
              <a:xfrm>
                <a:off x="1843358" y="2506448"/>
                <a:ext cx="612000" cy="396000"/>
              </a:xfrm>
              <a:custGeom>
                <a:avLst/>
                <a:gdLst>
                  <a:gd name="T0" fmla="*/ 6153 w 7228"/>
                  <a:gd name="T1" fmla="*/ 794 h 5598"/>
                  <a:gd name="T2" fmla="*/ 1075 w 7228"/>
                  <a:gd name="T3" fmla="*/ 794 h 5598"/>
                  <a:gd name="T4" fmla="*/ 782 w 7228"/>
                  <a:gd name="T5" fmla="*/ 1086 h 5598"/>
                  <a:gd name="T6" fmla="*/ 782 w 7228"/>
                  <a:gd name="T7" fmla="*/ 4512 h 5598"/>
                  <a:gd name="T8" fmla="*/ 1075 w 7228"/>
                  <a:gd name="T9" fmla="*/ 4805 h 5598"/>
                  <a:gd name="T10" fmla="*/ 6153 w 7228"/>
                  <a:gd name="T11" fmla="*/ 4805 h 5598"/>
                  <a:gd name="T12" fmla="*/ 6446 w 7228"/>
                  <a:gd name="T13" fmla="*/ 4512 h 5598"/>
                  <a:gd name="T14" fmla="*/ 6446 w 7228"/>
                  <a:gd name="T15" fmla="*/ 1086 h 5598"/>
                  <a:gd name="T16" fmla="*/ 6153 w 7228"/>
                  <a:gd name="T17" fmla="*/ 794 h 5598"/>
                  <a:gd name="T18" fmla="*/ 2907 w 7228"/>
                  <a:gd name="T19" fmla="*/ 2202 h 5598"/>
                  <a:gd name="T20" fmla="*/ 2854 w 7228"/>
                  <a:gd name="T21" fmla="*/ 2217 h 5598"/>
                  <a:gd name="T22" fmla="*/ 2286 w 7228"/>
                  <a:gd name="T23" fmla="*/ 1992 h 5598"/>
                  <a:gd name="T24" fmla="*/ 2286 w 7228"/>
                  <a:gd name="T25" fmla="*/ 3307 h 5598"/>
                  <a:gd name="T26" fmla="*/ 2241 w 7228"/>
                  <a:gd name="T27" fmla="*/ 3352 h 5598"/>
                  <a:gd name="T28" fmla="*/ 1786 w 7228"/>
                  <a:gd name="T29" fmla="*/ 3352 h 5598"/>
                  <a:gd name="T30" fmla="*/ 1740 w 7228"/>
                  <a:gd name="T31" fmla="*/ 3307 h 5598"/>
                  <a:gd name="T32" fmla="*/ 1740 w 7228"/>
                  <a:gd name="T33" fmla="*/ 1992 h 5598"/>
                  <a:gd name="T34" fmla="*/ 1172 w 7228"/>
                  <a:gd name="T35" fmla="*/ 2217 h 5598"/>
                  <a:gd name="T36" fmla="*/ 1119 w 7228"/>
                  <a:gd name="T37" fmla="*/ 2202 h 5598"/>
                  <a:gd name="T38" fmla="*/ 1119 w 7228"/>
                  <a:gd name="T39" fmla="*/ 2146 h 5598"/>
                  <a:gd name="T40" fmla="*/ 1977 w 7228"/>
                  <a:gd name="T41" fmla="*/ 1031 h 5598"/>
                  <a:gd name="T42" fmla="*/ 2013 w 7228"/>
                  <a:gd name="T43" fmla="*/ 1013 h 5598"/>
                  <a:gd name="T44" fmla="*/ 2049 w 7228"/>
                  <a:gd name="T45" fmla="*/ 1031 h 5598"/>
                  <a:gd name="T46" fmla="*/ 2907 w 7228"/>
                  <a:gd name="T47" fmla="*/ 2146 h 5598"/>
                  <a:gd name="T48" fmla="*/ 2916 w 7228"/>
                  <a:gd name="T49" fmla="*/ 2174 h 5598"/>
                  <a:gd name="T50" fmla="*/ 2907 w 7228"/>
                  <a:gd name="T51" fmla="*/ 2202 h 5598"/>
                  <a:gd name="T52" fmla="*/ 6702 w 7228"/>
                  <a:gd name="T53" fmla="*/ 0 h 5598"/>
                  <a:gd name="T54" fmla="*/ 526 w 7228"/>
                  <a:gd name="T55" fmla="*/ 0 h 5598"/>
                  <a:gd name="T56" fmla="*/ 0 w 7228"/>
                  <a:gd name="T57" fmla="*/ 525 h 5598"/>
                  <a:gd name="T58" fmla="*/ 0 w 7228"/>
                  <a:gd name="T59" fmla="*/ 5072 h 5598"/>
                  <a:gd name="T60" fmla="*/ 526 w 7228"/>
                  <a:gd name="T61" fmla="*/ 5598 h 5598"/>
                  <a:gd name="T62" fmla="*/ 6702 w 7228"/>
                  <a:gd name="T63" fmla="*/ 5598 h 5598"/>
                  <a:gd name="T64" fmla="*/ 7228 w 7228"/>
                  <a:gd name="T65" fmla="*/ 5072 h 5598"/>
                  <a:gd name="T66" fmla="*/ 7228 w 7228"/>
                  <a:gd name="T67" fmla="*/ 525 h 5598"/>
                  <a:gd name="T68" fmla="*/ 6702 w 7228"/>
                  <a:gd name="T69" fmla="*/ 0 h 5598"/>
                  <a:gd name="T70" fmla="*/ 6653 w 7228"/>
                  <a:gd name="T71" fmla="*/ 4512 h 5598"/>
                  <a:gd name="T72" fmla="*/ 6153 w 7228"/>
                  <a:gd name="T73" fmla="*/ 5012 h 5598"/>
                  <a:gd name="T74" fmla="*/ 1075 w 7228"/>
                  <a:gd name="T75" fmla="*/ 5012 h 5598"/>
                  <a:gd name="T76" fmla="*/ 575 w 7228"/>
                  <a:gd name="T77" fmla="*/ 4512 h 5598"/>
                  <a:gd name="T78" fmla="*/ 575 w 7228"/>
                  <a:gd name="T79" fmla="*/ 1086 h 5598"/>
                  <a:gd name="T80" fmla="*/ 1075 w 7228"/>
                  <a:gd name="T81" fmla="*/ 586 h 5598"/>
                  <a:gd name="T82" fmla="*/ 6153 w 7228"/>
                  <a:gd name="T83" fmla="*/ 586 h 5598"/>
                  <a:gd name="T84" fmla="*/ 6653 w 7228"/>
                  <a:gd name="T85" fmla="*/ 1086 h 5598"/>
                  <a:gd name="T86" fmla="*/ 6653 w 7228"/>
                  <a:gd name="T87" fmla="*/ 4512 h 5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228" h="5598">
                    <a:moveTo>
                      <a:pt x="6153" y="794"/>
                    </a:moveTo>
                    <a:lnTo>
                      <a:pt x="1075" y="794"/>
                    </a:lnTo>
                    <a:cubicBezTo>
                      <a:pt x="913" y="794"/>
                      <a:pt x="782" y="925"/>
                      <a:pt x="782" y="1086"/>
                    </a:cubicBezTo>
                    <a:lnTo>
                      <a:pt x="782" y="4512"/>
                    </a:lnTo>
                    <a:cubicBezTo>
                      <a:pt x="782" y="4673"/>
                      <a:pt x="913" y="4805"/>
                      <a:pt x="1075" y="4805"/>
                    </a:cubicBezTo>
                    <a:lnTo>
                      <a:pt x="6153" y="4805"/>
                    </a:lnTo>
                    <a:cubicBezTo>
                      <a:pt x="6315" y="4805"/>
                      <a:pt x="6446" y="4673"/>
                      <a:pt x="6446" y="4512"/>
                    </a:cubicBezTo>
                    <a:lnTo>
                      <a:pt x="6446" y="1086"/>
                    </a:lnTo>
                    <a:cubicBezTo>
                      <a:pt x="6446" y="925"/>
                      <a:pt x="6315" y="794"/>
                      <a:pt x="6153" y="794"/>
                    </a:cubicBezTo>
                    <a:close/>
                    <a:moveTo>
                      <a:pt x="2907" y="2202"/>
                    </a:moveTo>
                    <a:cubicBezTo>
                      <a:pt x="2895" y="2218"/>
                      <a:pt x="2873" y="2224"/>
                      <a:pt x="2854" y="2217"/>
                    </a:cubicBezTo>
                    <a:lnTo>
                      <a:pt x="2286" y="1992"/>
                    </a:lnTo>
                    <a:lnTo>
                      <a:pt x="2286" y="3307"/>
                    </a:lnTo>
                    <a:cubicBezTo>
                      <a:pt x="2286" y="3332"/>
                      <a:pt x="2266" y="3353"/>
                      <a:pt x="2241" y="3352"/>
                    </a:cubicBezTo>
                    <a:lnTo>
                      <a:pt x="1786" y="3352"/>
                    </a:lnTo>
                    <a:cubicBezTo>
                      <a:pt x="1760" y="3352"/>
                      <a:pt x="1740" y="3332"/>
                      <a:pt x="1740" y="3307"/>
                    </a:cubicBezTo>
                    <a:lnTo>
                      <a:pt x="1740" y="1992"/>
                    </a:lnTo>
                    <a:lnTo>
                      <a:pt x="1172" y="2217"/>
                    </a:lnTo>
                    <a:cubicBezTo>
                      <a:pt x="1153" y="2224"/>
                      <a:pt x="1132" y="2218"/>
                      <a:pt x="1119" y="2202"/>
                    </a:cubicBezTo>
                    <a:cubicBezTo>
                      <a:pt x="1107" y="2185"/>
                      <a:pt x="1107" y="2163"/>
                      <a:pt x="1119" y="2146"/>
                    </a:cubicBezTo>
                    <a:lnTo>
                      <a:pt x="1977" y="1031"/>
                    </a:lnTo>
                    <a:cubicBezTo>
                      <a:pt x="1986" y="1020"/>
                      <a:pt x="1999" y="1013"/>
                      <a:pt x="2013" y="1013"/>
                    </a:cubicBezTo>
                    <a:cubicBezTo>
                      <a:pt x="2027" y="1013"/>
                      <a:pt x="2041" y="1020"/>
                      <a:pt x="2049" y="1031"/>
                    </a:cubicBezTo>
                    <a:lnTo>
                      <a:pt x="2907" y="2146"/>
                    </a:lnTo>
                    <a:cubicBezTo>
                      <a:pt x="2913" y="2155"/>
                      <a:pt x="2916" y="2165"/>
                      <a:pt x="2916" y="2174"/>
                    </a:cubicBezTo>
                    <a:cubicBezTo>
                      <a:pt x="2916" y="2184"/>
                      <a:pt x="2913" y="2193"/>
                      <a:pt x="2907" y="2202"/>
                    </a:cubicBezTo>
                    <a:close/>
                    <a:moveTo>
                      <a:pt x="6702" y="0"/>
                    </a:moveTo>
                    <a:lnTo>
                      <a:pt x="526" y="0"/>
                    </a:lnTo>
                    <a:cubicBezTo>
                      <a:pt x="235" y="0"/>
                      <a:pt x="0" y="235"/>
                      <a:pt x="0" y="525"/>
                    </a:cubicBezTo>
                    <a:lnTo>
                      <a:pt x="0" y="5072"/>
                    </a:lnTo>
                    <a:cubicBezTo>
                      <a:pt x="0" y="5363"/>
                      <a:pt x="235" y="5598"/>
                      <a:pt x="526" y="5598"/>
                    </a:cubicBezTo>
                    <a:lnTo>
                      <a:pt x="6702" y="5598"/>
                    </a:lnTo>
                    <a:cubicBezTo>
                      <a:pt x="6993" y="5598"/>
                      <a:pt x="7228" y="5363"/>
                      <a:pt x="7228" y="5072"/>
                    </a:cubicBezTo>
                    <a:lnTo>
                      <a:pt x="7228" y="525"/>
                    </a:lnTo>
                    <a:cubicBezTo>
                      <a:pt x="7228" y="235"/>
                      <a:pt x="6993" y="0"/>
                      <a:pt x="6702" y="0"/>
                    </a:cubicBezTo>
                    <a:close/>
                    <a:moveTo>
                      <a:pt x="6653" y="4512"/>
                    </a:moveTo>
                    <a:cubicBezTo>
                      <a:pt x="6653" y="4788"/>
                      <a:pt x="6429" y="5012"/>
                      <a:pt x="6153" y="5012"/>
                    </a:cubicBezTo>
                    <a:lnTo>
                      <a:pt x="1075" y="5012"/>
                    </a:lnTo>
                    <a:cubicBezTo>
                      <a:pt x="799" y="5012"/>
                      <a:pt x="575" y="4788"/>
                      <a:pt x="575" y="4512"/>
                    </a:cubicBezTo>
                    <a:lnTo>
                      <a:pt x="575" y="1086"/>
                    </a:lnTo>
                    <a:cubicBezTo>
                      <a:pt x="575" y="811"/>
                      <a:pt x="799" y="586"/>
                      <a:pt x="1075" y="586"/>
                    </a:cubicBezTo>
                    <a:lnTo>
                      <a:pt x="6153" y="586"/>
                    </a:lnTo>
                    <a:cubicBezTo>
                      <a:pt x="6429" y="586"/>
                      <a:pt x="6653" y="810"/>
                      <a:pt x="6653" y="1086"/>
                    </a:cubicBezTo>
                    <a:lnTo>
                      <a:pt x="6653" y="45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</p:sp>
          <p:sp>
            <p:nvSpPr>
              <p:cNvPr id="53" name="文字方塊 52"/>
              <p:cNvSpPr txBox="1"/>
              <p:nvPr/>
            </p:nvSpPr>
            <p:spPr>
              <a:xfrm>
                <a:off x="2009916" y="2614912"/>
                <a:ext cx="4219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00" dirty="0" smtClean="0">
                    <a:solidFill>
                      <a:schemeClr val="accent1"/>
                    </a:solidFill>
                  </a:rPr>
                  <a:t>Shift</a:t>
                </a:r>
                <a:endParaRPr lang="zh-TW" altLang="en-US" sz="1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4" name="文字方塊 53"/>
              <p:cNvSpPr txBox="1"/>
              <p:nvPr/>
            </p:nvSpPr>
            <p:spPr>
              <a:xfrm>
                <a:off x="2455358" y="251246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+</a:t>
                </a:r>
                <a:endParaRPr lang="zh-TW" altLang="en-US" dirty="0"/>
              </a:p>
            </p:txBody>
          </p:sp>
        </p:grpSp>
      </p:grpSp>
      <p:grpSp>
        <p:nvGrpSpPr>
          <p:cNvPr id="75" name="群組 74"/>
          <p:cNvGrpSpPr/>
          <p:nvPr/>
        </p:nvGrpSpPr>
        <p:grpSpPr>
          <a:xfrm>
            <a:off x="7219161" y="5117945"/>
            <a:ext cx="1153931" cy="544733"/>
            <a:chOff x="1105469" y="2669296"/>
            <a:chExt cx="1153931" cy="544733"/>
          </a:xfrm>
        </p:grpSpPr>
        <p:sp>
          <p:nvSpPr>
            <p:cNvPr id="60" name="矩形 9"/>
            <p:cNvSpPr/>
            <p:nvPr/>
          </p:nvSpPr>
          <p:spPr>
            <a:xfrm>
              <a:off x="1967294" y="2808530"/>
              <a:ext cx="120295" cy="177070"/>
            </a:xfrm>
            <a:custGeom>
              <a:avLst/>
              <a:gdLst/>
              <a:ahLst/>
              <a:cxnLst/>
              <a:rect l="l" t="t" r="r" b="b"/>
              <a:pathLst>
                <a:path w="120295" h="177070">
                  <a:moveTo>
                    <a:pt x="120295" y="0"/>
                  </a:moveTo>
                  <a:lnTo>
                    <a:pt x="120295" y="165850"/>
                  </a:lnTo>
                  <a:lnTo>
                    <a:pt x="112915" y="165850"/>
                  </a:lnTo>
                  <a:lnTo>
                    <a:pt x="112915" y="177070"/>
                  </a:lnTo>
                  <a:lnTo>
                    <a:pt x="0" y="177070"/>
                  </a:lnTo>
                  <a:lnTo>
                    <a:pt x="0" y="64155"/>
                  </a:lnTo>
                  <a:lnTo>
                    <a:pt x="19073" y="64155"/>
                  </a:lnTo>
                  <a:cubicBezTo>
                    <a:pt x="36643" y="25968"/>
                    <a:pt x="75437" y="0"/>
                    <a:pt x="12029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mouse_283209"/>
            <p:cNvSpPr>
              <a:spLocks noChangeAspect="1"/>
            </p:cNvSpPr>
            <p:nvPr/>
          </p:nvSpPr>
          <p:spPr bwMode="auto">
            <a:xfrm>
              <a:off x="1945374" y="2669296"/>
              <a:ext cx="314026" cy="540000"/>
            </a:xfrm>
            <a:custGeom>
              <a:avLst/>
              <a:gdLst>
                <a:gd name="T0" fmla="*/ 2423 w 3964"/>
                <a:gd name="T1" fmla="*/ 1542 h 6827"/>
                <a:gd name="T2" fmla="*/ 2218 w 3964"/>
                <a:gd name="T3" fmla="*/ 1542 h 6827"/>
                <a:gd name="T4" fmla="*/ 2457 w 3964"/>
                <a:gd name="T5" fmla="*/ 1007 h 6827"/>
                <a:gd name="T6" fmla="*/ 2790 w 3964"/>
                <a:gd name="T7" fmla="*/ 0 h 6827"/>
                <a:gd name="T8" fmla="*/ 2349 w 3964"/>
                <a:gd name="T9" fmla="*/ 0 h 6827"/>
                <a:gd name="T10" fmla="*/ 2095 w 3964"/>
                <a:gd name="T11" fmla="*/ 755 h 6827"/>
                <a:gd name="T12" fmla="*/ 1773 w 3964"/>
                <a:gd name="T13" fmla="*/ 1542 h 6827"/>
                <a:gd name="T14" fmla="*/ 1542 w 3964"/>
                <a:gd name="T15" fmla="*/ 1542 h 6827"/>
                <a:gd name="T16" fmla="*/ 0 w 3964"/>
                <a:gd name="T17" fmla="*/ 3083 h 6827"/>
                <a:gd name="T18" fmla="*/ 0 w 3964"/>
                <a:gd name="T19" fmla="*/ 5285 h 6827"/>
                <a:gd name="T20" fmla="*/ 1542 w 3964"/>
                <a:gd name="T21" fmla="*/ 6827 h 6827"/>
                <a:gd name="T22" fmla="*/ 2423 w 3964"/>
                <a:gd name="T23" fmla="*/ 6827 h 6827"/>
                <a:gd name="T24" fmla="*/ 3964 w 3964"/>
                <a:gd name="T25" fmla="*/ 5285 h 6827"/>
                <a:gd name="T26" fmla="*/ 3964 w 3964"/>
                <a:gd name="T27" fmla="*/ 3083 h 6827"/>
                <a:gd name="T28" fmla="*/ 2423 w 3964"/>
                <a:gd name="T29" fmla="*/ 1542 h 6827"/>
                <a:gd name="T30" fmla="*/ 441 w 3964"/>
                <a:gd name="T31" fmla="*/ 3083 h 6827"/>
                <a:gd name="T32" fmla="*/ 1542 w 3964"/>
                <a:gd name="T33" fmla="*/ 1982 h 6827"/>
                <a:gd name="T34" fmla="*/ 1762 w 3964"/>
                <a:gd name="T35" fmla="*/ 1982 h 6827"/>
                <a:gd name="T36" fmla="*/ 1762 w 3964"/>
                <a:gd name="T37" fmla="*/ 3744 h 6827"/>
                <a:gd name="T38" fmla="*/ 441 w 3964"/>
                <a:gd name="T39" fmla="*/ 3744 h 6827"/>
                <a:gd name="T40" fmla="*/ 441 w 3964"/>
                <a:gd name="T41" fmla="*/ 3083 h 6827"/>
                <a:gd name="T42" fmla="*/ 3524 w 3964"/>
                <a:gd name="T43" fmla="*/ 5285 h 6827"/>
                <a:gd name="T44" fmla="*/ 2423 w 3964"/>
                <a:gd name="T45" fmla="*/ 6386 h 6827"/>
                <a:gd name="T46" fmla="*/ 1542 w 3964"/>
                <a:gd name="T47" fmla="*/ 6386 h 6827"/>
                <a:gd name="T48" fmla="*/ 441 w 3964"/>
                <a:gd name="T49" fmla="*/ 5285 h 6827"/>
                <a:gd name="T50" fmla="*/ 441 w 3964"/>
                <a:gd name="T51" fmla="*/ 4184 h 6827"/>
                <a:gd name="T52" fmla="*/ 3524 w 3964"/>
                <a:gd name="T53" fmla="*/ 4184 h 6827"/>
                <a:gd name="T54" fmla="*/ 3524 w 3964"/>
                <a:gd name="T55" fmla="*/ 5285 h 6827"/>
                <a:gd name="T56" fmla="*/ 3524 w 3964"/>
                <a:gd name="T57" fmla="*/ 3744 h 6827"/>
                <a:gd name="T58" fmla="*/ 2203 w 3964"/>
                <a:gd name="T59" fmla="*/ 3744 h 6827"/>
                <a:gd name="T60" fmla="*/ 2203 w 3964"/>
                <a:gd name="T61" fmla="*/ 1982 h 6827"/>
                <a:gd name="T62" fmla="*/ 2423 w 3964"/>
                <a:gd name="T63" fmla="*/ 1982 h 6827"/>
                <a:gd name="T64" fmla="*/ 3524 w 3964"/>
                <a:gd name="T65" fmla="*/ 3083 h 6827"/>
                <a:gd name="T66" fmla="*/ 3524 w 3964"/>
                <a:gd name="T67" fmla="*/ 3744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64" h="6827">
                  <a:moveTo>
                    <a:pt x="2423" y="1542"/>
                  </a:moveTo>
                  <a:lnTo>
                    <a:pt x="2218" y="1542"/>
                  </a:lnTo>
                  <a:cubicBezTo>
                    <a:pt x="2253" y="1299"/>
                    <a:pt x="2349" y="1161"/>
                    <a:pt x="2457" y="1007"/>
                  </a:cubicBezTo>
                  <a:cubicBezTo>
                    <a:pt x="2613" y="782"/>
                    <a:pt x="2790" y="528"/>
                    <a:pt x="2790" y="0"/>
                  </a:cubicBezTo>
                  <a:lnTo>
                    <a:pt x="2349" y="0"/>
                  </a:lnTo>
                  <a:cubicBezTo>
                    <a:pt x="2349" y="390"/>
                    <a:pt x="2232" y="559"/>
                    <a:pt x="2095" y="755"/>
                  </a:cubicBezTo>
                  <a:cubicBezTo>
                    <a:pt x="1963" y="946"/>
                    <a:pt x="1815" y="1158"/>
                    <a:pt x="1773" y="1542"/>
                  </a:cubicBezTo>
                  <a:lnTo>
                    <a:pt x="1542" y="1542"/>
                  </a:lnTo>
                  <a:cubicBezTo>
                    <a:pt x="692" y="1542"/>
                    <a:pt x="0" y="2233"/>
                    <a:pt x="0" y="3083"/>
                  </a:cubicBezTo>
                  <a:lnTo>
                    <a:pt x="0" y="5285"/>
                  </a:lnTo>
                  <a:cubicBezTo>
                    <a:pt x="0" y="6135"/>
                    <a:pt x="692" y="6827"/>
                    <a:pt x="1542" y="6827"/>
                  </a:cubicBezTo>
                  <a:lnTo>
                    <a:pt x="2423" y="6827"/>
                  </a:lnTo>
                  <a:cubicBezTo>
                    <a:pt x="3273" y="6827"/>
                    <a:pt x="3964" y="6135"/>
                    <a:pt x="3964" y="5285"/>
                  </a:cubicBezTo>
                  <a:lnTo>
                    <a:pt x="3964" y="3083"/>
                  </a:lnTo>
                  <a:cubicBezTo>
                    <a:pt x="3964" y="2233"/>
                    <a:pt x="3273" y="1542"/>
                    <a:pt x="2423" y="1542"/>
                  </a:cubicBezTo>
                  <a:close/>
                  <a:moveTo>
                    <a:pt x="441" y="3083"/>
                  </a:moveTo>
                  <a:cubicBezTo>
                    <a:pt x="441" y="2476"/>
                    <a:pt x="935" y="1982"/>
                    <a:pt x="1542" y="1982"/>
                  </a:cubicBezTo>
                  <a:lnTo>
                    <a:pt x="1762" y="1982"/>
                  </a:lnTo>
                  <a:lnTo>
                    <a:pt x="1762" y="3744"/>
                  </a:lnTo>
                  <a:lnTo>
                    <a:pt x="441" y="3744"/>
                  </a:lnTo>
                  <a:lnTo>
                    <a:pt x="441" y="3083"/>
                  </a:lnTo>
                  <a:close/>
                  <a:moveTo>
                    <a:pt x="3524" y="5285"/>
                  </a:moveTo>
                  <a:cubicBezTo>
                    <a:pt x="3524" y="5892"/>
                    <a:pt x="3030" y="6386"/>
                    <a:pt x="2423" y="6386"/>
                  </a:cubicBezTo>
                  <a:lnTo>
                    <a:pt x="1542" y="6386"/>
                  </a:lnTo>
                  <a:cubicBezTo>
                    <a:pt x="935" y="6386"/>
                    <a:pt x="441" y="5892"/>
                    <a:pt x="441" y="5285"/>
                  </a:cubicBezTo>
                  <a:lnTo>
                    <a:pt x="441" y="4184"/>
                  </a:lnTo>
                  <a:lnTo>
                    <a:pt x="3524" y="4184"/>
                  </a:lnTo>
                  <a:lnTo>
                    <a:pt x="3524" y="5285"/>
                  </a:lnTo>
                  <a:close/>
                  <a:moveTo>
                    <a:pt x="3524" y="3744"/>
                  </a:moveTo>
                  <a:lnTo>
                    <a:pt x="2203" y="3744"/>
                  </a:lnTo>
                  <a:lnTo>
                    <a:pt x="2203" y="1982"/>
                  </a:lnTo>
                  <a:lnTo>
                    <a:pt x="2423" y="1982"/>
                  </a:lnTo>
                  <a:cubicBezTo>
                    <a:pt x="3030" y="1982"/>
                    <a:pt x="3524" y="2476"/>
                    <a:pt x="3524" y="3083"/>
                  </a:cubicBezTo>
                  <a:lnTo>
                    <a:pt x="3524" y="37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3" name="shift-keyboard-key_30836"/>
            <p:cNvSpPr>
              <a:spLocks/>
            </p:cNvSpPr>
            <p:nvPr/>
          </p:nvSpPr>
          <p:spPr bwMode="auto">
            <a:xfrm>
              <a:off x="1110388" y="2818029"/>
              <a:ext cx="504000" cy="396000"/>
            </a:xfrm>
            <a:custGeom>
              <a:avLst/>
              <a:gdLst>
                <a:gd name="T0" fmla="*/ 6153 w 7228"/>
                <a:gd name="T1" fmla="*/ 794 h 5598"/>
                <a:gd name="T2" fmla="*/ 1075 w 7228"/>
                <a:gd name="T3" fmla="*/ 794 h 5598"/>
                <a:gd name="T4" fmla="*/ 782 w 7228"/>
                <a:gd name="T5" fmla="*/ 1086 h 5598"/>
                <a:gd name="T6" fmla="*/ 782 w 7228"/>
                <a:gd name="T7" fmla="*/ 4512 h 5598"/>
                <a:gd name="T8" fmla="*/ 1075 w 7228"/>
                <a:gd name="T9" fmla="*/ 4805 h 5598"/>
                <a:gd name="T10" fmla="*/ 6153 w 7228"/>
                <a:gd name="T11" fmla="*/ 4805 h 5598"/>
                <a:gd name="T12" fmla="*/ 6446 w 7228"/>
                <a:gd name="T13" fmla="*/ 4512 h 5598"/>
                <a:gd name="T14" fmla="*/ 6446 w 7228"/>
                <a:gd name="T15" fmla="*/ 1086 h 5598"/>
                <a:gd name="T16" fmla="*/ 6153 w 7228"/>
                <a:gd name="T17" fmla="*/ 794 h 5598"/>
                <a:gd name="T18" fmla="*/ 2907 w 7228"/>
                <a:gd name="T19" fmla="*/ 2202 h 5598"/>
                <a:gd name="T20" fmla="*/ 2854 w 7228"/>
                <a:gd name="T21" fmla="*/ 2217 h 5598"/>
                <a:gd name="T22" fmla="*/ 2286 w 7228"/>
                <a:gd name="T23" fmla="*/ 1992 h 5598"/>
                <a:gd name="T24" fmla="*/ 2286 w 7228"/>
                <a:gd name="T25" fmla="*/ 3307 h 5598"/>
                <a:gd name="T26" fmla="*/ 2241 w 7228"/>
                <a:gd name="T27" fmla="*/ 3352 h 5598"/>
                <a:gd name="T28" fmla="*/ 1786 w 7228"/>
                <a:gd name="T29" fmla="*/ 3352 h 5598"/>
                <a:gd name="T30" fmla="*/ 1740 w 7228"/>
                <a:gd name="T31" fmla="*/ 3307 h 5598"/>
                <a:gd name="T32" fmla="*/ 1740 w 7228"/>
                <a:gd name="T33" fmla="*/ 1992 h 5598"/>
                <a:gd name="T34" fmla="*/ 1172 w 7228"/>
                <a:gd name="T35" fmla="*/ 2217 h 5598"/>
                <a:gd name="T36" fmla="*/ 1119 w 7228"/>
                <a:gd name="T37" fmla="*/ 2202 h 5598"/>
                <a:gd name="T38" fmla="*/ 1119 w 7228"/>
                <a:gd name="T39" fmla="*/ 2146 h 5598"/>
                <a:gd name="T40" fmla="*/ 1977 w 7228"/>
                <a:gd name="T41" fmla="*/ 1031 h 5598"/>
                <a:gd name="T42" fmla="*/ 2013 w 7228"/>
                <a:gd name="T43" fmla="*/ 1013 h 5598"/>
                <a:gd name="T44" fmla="*/ 2049 w 7228"/>
                <a:gd name="T45" fmla="*/ 1031 h 5598"/>
                <a:gd name="T46" fmla="*/ 2907 w 7228"/>
                <a:gd name="T47" fmla="*/ 2146 h 5598"/>
                <a:gd name="T48" fmla="*/ 2916 w 7228"/>
                <a:gd name="T49" fmla="*/ 2174 h 5598"/>
                <a:gd name="T50" fmla="*/ 2907 w 7228"/>
                <a:gd name="T51" fmla="*/ 2202 h 5598"/>
                <a:gd name="T52" fmla="*/ 6702 w 7228"/>
                <a:gd name="T53" fmla="*/ 0 h 5598"/>
                <a:gd name="T54" fmla="*/ 526 w 7228"/>
                <a:gd name="T55" fmla="*/ 0 h 5598"/>
                <a:gd name="T56" fmla="*/ 0 w 7228"/>
                <a:gd name="T57" fmla="*/ 525 h 5598"/>
                <a:gd name="T58" fmla="*/ 0 w 7228"/>
                <a:gd name="T59" fmla="*/ 5072 h 5598"/>
                <a:gd name="T60" fmla="*/ 526 w 7228"/>
                <a:gd name="T61" fmla="*/ 5598 h 5598"/>
                <a:gd name="T62" fmla="*/ 6702 w 7228"/>
                <a:gd name="T63" fmla="*/ 5598 h 5598"/>
                <a:gd name="T64" fmla="*/ 7228 w 7228"/>
                <a:gd name="T65" fmla="*/ 5072 h 5598"/>
                <a:gd name="T66" fmla="*/ 7228 w 7228"/>
                <a:gd name="T67" fmla="*/ 525 h 5598"/>
                <a:gd name="T68" fmla="*/ 6702 w 7228"/>
                <a:gd name="T69" fmla="*/ 0 h 5598"/>
                <a:gd name="T70" fmla="*/ 6653 w 7228"/>
                <a:gd name="T71" fmla="*/ 4512 h 5598"/>
                <a:gd name="T72" fmla="*/ 6153 w 7228"/>
                <a:gd name="T73" fmla="*/ 5012 h 5598"/>
                <a:gd name="T74" fmla="*/ 1075 w 7228"/>
                <a:gd name="T75" fmla="*/ 5012 h 5598"/>
                <a:gd name="T76" fmla="*/ 575 w 7228"/>
                <a:gd name="T77" fmla="*/ 4512 h 5598"/>
                <a:gd name="T78" fmla="*/ 575 w 7228"/>
                <a:gd name="T79" fmla="*/ 1086 h 5598"/>
                <a:gd name="T80" fmla="*/ 1075 w 7228"/>
                <a:gd name="T81" fmla="*/ 586 h 5598"/>
                <a:gd name="T82" fmla="*/ 6153 w 7228"/>
                <a:gd name="T83" fmla="*/ 586 h 5598"/>
                <a:gd name="T84" fmla="*/ 6653 w 7228"/>
                <a:gd name="T85" fmla="*/ 1086 h 5598"/>
                <a:gd name="T86" fmla="*/ 6653 w 7228"/>
                <a:gd name="T87" fmla="*/ 4512 h 5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28" h="5598">
                  <a:moveTo>
                    <a:pt x="6153" y="794"/>
                  </a:moveTo>
                  <a:lnTo>
                    <a:pt x="1075" y="794"/>
                  </a:lnTo>
                  <a:cubicBezTo>
                    <a:pt x="913" y="794"/>
                    <a:pt x="782" y="925"/>
                    <a:pt x="782" y="1086"/>
                  </a:cubicBezTo>
                  <a:lnTo>
                    <a:pt x="782" y="4512"/>
                  </a:lnTo>
                  <a:cubicBezTo>
                    <a:pt x="782" y="4673"/>
                    <a:pt x="913" y="4805"/>
                    <a:pt x="1075" y="4805"/>
                  </a:cubicBezTo>
                  <a:lnTo>
                    <a:pt x="6153" y="4805"/>
                  </a:lnTo>
                  <a:cubicBezTo>
                    <a:pt x="6315" y="4805"/>
                    <a:pt x="6446" y="4673"/>
                    <a:pt x="6446" y="4512"/>
                  </a:cubicBezTo>
                  <a:lnTo>
                    <a:pt x="6446" y="1086"/>
                  </a:lnTo>
                  <a:cubicBezTo>
                    <a:pt x="6446" y="925"/>
                    <a:pt x="6315" y="794"/>
                    <a:pt x="6153" y="794"/>
                  </a:cubicBezTo>
                  <a:close/>
                  <a:moveTo>
                    <a:pt x="2907" y="2202"/>
                  </a:moveTo>
                  <a:cubicBezTo>
                    <a:pt x="2895" y="2218"/>
                    <a:pt x="2873" y="2224"/>
                    <a:pt x="2854" y="2217"/>
                  </a:cubicBezTo>
                  <a:lnTo>
                    <a:pt x="2286" y="1992"/>
                  </a:lnTo>
                  <a:lnTo>
                    <a:pt x="2286" y="3307"/>
                  </a:lnTo>
                  <a:cubicBezTo>
                    <a:pt x="2286" y="3332"/>
                    <a:pt x="2266" y="3353"/>
                    <a:pt x="2241" y="3352"/>
                  </a:cubicBezTo>
                  <a:lnTo>
                    <a:pt x="1786" y="3352"/>
                  </a:lnTo>
                  <a:cubicBezTo>
                    <a:pt x="1760" y="3352"/>
                    <a:pt x="1740" y="3332"/>
                    <a:pt x="1740" y="3307"/>
                  </a:cubicBezTo>
                  <a:lnTo>
                    <a:pt x="1740" y="1992"/>
                  </a:lnTo>
                  <a:lnTo>
                    <a:pt x="1172" y="2217"/>
                  </a:lnTo>
                  <a:cubicBezTo>
                    <a:pt x="1153" y="2224"/>
                    <a:pt x="1132" y="2218"/>
                    <a:pt x="1119" y="2202"/>
                  </a:cubicBezTo>
                  <a:cubicBezTo>
                    <a:pt x="1107" y="2185"/>
                    <a:pt x="1107" y="2163"/>
                    <a:pt x="1119" y="2146"/>
                  </a:cubicBezTo>
                  <a:lnTo>
                    <a:pt x="1977" y="1031"/>
                  </a:lnTo>
                  <a:cubicBezTo>
                    <a:pt x="1986" y="1020"/>
                    <a:pt x="1999" y="1013"/>
                    <a:pt x="2013" y="1013"/>
                  </a:cubicBezTo>
                  <a:cubicBezTo>
                    <a:pt x="2027" y="1013"/>
                    <a:pt x="2041" y="1020"/>
                    <a:pt x="2049" y="1031"/>
                  </a:cubicBezTo>
                  <a:lnTo>
                    <a:pt x="2907" y="2146"/>
                  </a:lnTo>
                  <a:cubicBezTo>
                    <a:pt x="2913" y="2155"/>
                    <a:pt x="2916" y="2165"/>
                    <a:pt x="2916" y="2174"/>
                  </a:cubicBezTo>
                  <a:cubicBezTo>
                    <a:pt x="2916" y="2184"/>
                    <a:pt x="2913" y="2193"/>
                    <a:pt x="2907" y="2202"/>
                  </a:cubicBezTo>
                  <a:close/>
                  <a:moveTo>
                    <a:pt x="6702" y="0"/>
                  </a:moveTo>
                  <a:lnTo>
                    <a:pt x="526" y="0"/>
                  </a:lnTo>
                  <a:cubicBezTo>
                    <a:pt x="235" y="0"/>
                    <a:pt x="0" y="235"/>
                    <a:pt x="0" y="525"/>
                  </a:cubicBezTo>
                  <a:lnTo>
                    <a:pt x="0" y="5072"/>
                  </a:lnTo>
                  <a:cubicBezTo>
                    <a:pt x="0" y="5363"/>
                    <a:pt x="235" y="5598"/>
                    <a:pt x="526" y="5598"/>
                  </a:cubicBezTo>
                  <a:lnTo>
                    <a:pt x="6702" y="5598"/>
                  </a:lnTo>
                  <a:cubicBezTo>
                    <a:pt x="6993" y="5598"/>
                    <a:pt x="7228" y="5363"/>
                    <a:pt x="7228" y="5072"/>
                  </a:cubicBezTo>
                  <a:lnTo>
                    <a:pt x="7228" y="525"/>
                  </a:lnTo>
                  <a:cubicBezTo>
                    <a:pt x="7228" y="235"/>
                    <a:pt x="6993" y="0"/>
                    <a:pt x="6702" y="0"/>
                  </a:cubicBezTo>
                  <a:close/>
                  <a:moveTo>
                    <a:pt x="6653" y="4512"/>
                  </a:moveTo>
                  <a:cubicBezTo>
                    <a:pt x="6653" y="4788"/>
                    <a:pt x="6429" y="5012"/>
                    <a:pt x="6153" y="5012"/>
                  </a:cubicBezTo>
                  <a:lnTo>
                    <a:pt x="1075" y="5012"/>
                  </a:lnTo>
                  <a:cubicBezTo>
                    <a:pt x="799" y="5012"/>
                    <a:pt x="575" y="4788"/>
                    <a:pt x="575" y="4512"/>
                  </a:cubicBezTo>
                  <a:lnTo>
                    <a:pt x="575" y="1086"/>
                  </a:lnTo>
                  <a:cubicBezTo>
                    <a:pt x="575" y="811"/>
                    <a:pt x="799" y="586"/>
                    <a:pt x="1075" y="586"/>
                  </a:cubicBezTo>
                  <a:lnTo>
                    <a:pt x="6153" y="586"/>
                  </a:lnTo>
                  <a:cubicBezTo>
                    <a:pt x="6429" y="586"/>
                    <a:pt x="6653" y="810"/>
                    <a:pt x="6653" y="1086"/>
                  </a:cubicBezTo>
                  <a:lnTo>
                    <a:pt x="6653" y="451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</p:sp>
        <p:sp>
          <p:nvSpPr>
            <p:cNvPr id="65" name="文字方塊 64"/>
            <p:cNvSpPr txBox="1"/>
            <p:nvPr/>
          </p:nvSpPr>
          <p:spPr>
            <a:xfrm>
              <a:off x="1634430" y="282404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+</a:t>
              </a:r>
              <a:endParaRPr lang="zh-TW" altLang="en-US" dirty="0"/>
            </a:p>
          </p:txBody>
        </p:sp>
        <p:sp>
          <p:nvSpPr>
            <p:cNvPr id="66" name="矩形 65"/>
            <p:cNvSpPr/>
            <p:nvPr/>
          </p:nvSpPr>
          <p:spPr>
            <a:xfrm>
              <a:off x="1182690" y="2892791"/>
              <a:ext cx="288000" cy="223024"/>
            </a:xfrm>
            <a:custGeom>
              <a:avLst/>
              <a:gdLst/>
              <a:ahLst/>
              <a:cxnLst/>
              <a:rect l="l" t="t" r="r" b="b"/>
              <a:pathLst>
                <a:path w="288000" h="223024">
                  <a:moveTo>
                    <a:pt x="37786" y="0"/>
                  </a:moveTo>
                  <a:lnTo>
                    <a:pt x="288000" y="0"/>
                  </a:lnTo>
                  <a:lnTo>
                    <a:pt x="288000" y="223024"/>
                  </a:lnTo>
                  <a:lnTo>
                    <a:pt x="0" y="223024"/>
                  </a:lnTo>
                  <a:lnTo>
                    <a:pt x="0" y="58100"/>
                  </a:lnTo>
                  <a:close/>
                </a:path>
              </a:pathLst>
            </a:custGeom>
            <a:solidFill>
              <a:srgbClr val="FCFCFC"/>
            </a:solidFill>
            <a:ln>
              <a:solidFill>
                <a:srgbClr val="FCFC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1105469" y="2893616"/>
              <a:ext cx="3706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" dirty="0" smtClean="0">
                  <a:solidFill>
                    <a:schemeClr val="accent1"/>
                  </a:solidFill>
                </a:rPr>
                <a:t>Ctrl</a:t>
              </a:r>
              <a:endParaRPr lang="zh-TW" altLang="en-US" sz="1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8" name="群組 97"/>
          <p:cNvGrpSpPr/>
          <p:nvPr/>
        </p:nvGrpSpPr>
        <p:grpSpPr>
          <a:xfrm>
            <a:off x="8739872" y="1143172"/>
            <a:ext cx="2282920" cy="2609637"/>
            <a:chOff x="1566073" y="2015030"/>
            <a:chExt cx="2282920" cy="2609637"/>
          </a:xfrm>
        </p:grpSpPr>
        <p:pic>
          <p:nvPicPr>
            <p:cNvPr id="87" name="圖片 86" descr="畫面剪輯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073" y="2015030"/>
              <a:ext cx="1667108" cy="1933845"/>
            </a:xfrm>
            <a:prstGeom prst="rect">
              <a:avLst/>
            </a:prstGeom>
          </p:spPr>
        </p:pic>
        <p:sp>
          <p:nvSpPr>
            <p:cNvPr id="88" name="圓角矩形 87"/>
            <p:cNvSpPr/>
            <p:nvPr/>
          </p:nvSpPr>
          <p:spPr>
            <a:xfrm>
              <a:off x="1691502" y="2353946"/>
              <a:ext cx="1919665" cy="2036073"/>
            </a:xfrm>
            <a:prstGeom prst="roundRect">
              <a:avLst>
                <a:gd name="adj" fmla="val 6769"/>
              </a:avLst>
            </a:prstGeom>
            <a:solidFill>
              <a:schemeClr val="tx1">
                <a:lumMod val="50000"/>
                <a:lumOff val="5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向右箭號 90"/>
            <p:cNvSpPr>
              <a:spLocks noChangeAspect="1"/>
            </p:cNvSpPr>
            <p:nvPr/>
          </p:nvSpPr>
          <p:spPr>
            <a:xfrm rot="2700000">
              <a:off x="2985669" y="3864933"/>
              <a:ext cx="339215" cy="124038"/>
            </a:xfrm>
            <a:custGeom>
              <a:avLst/>
              <a:gdLst/>
              <a:ahLst/>
              <a:cxnLst/>
              <a:rect l="l" t="t" r="r" b="b"/>
              <a:pathLst>
                <a:path w="950140" h="347430">
                  <a:moveTo>
                    <a:pt x="173715" y="0"/>
                  </a:moveTo>
                  <a:lnTo>
                    <a:pt x="173715" y="138063"/>
                  </a:lnTo>
                  <a:lnTo>
                    <a:pt x="248725" y="138063"/>
                  </a:lnTo>
                  <a:lnTo>
                    <a:pt x="701415" y="138063"/>
                  </a:lnTo>
                  <a:lnTo>
                    <a:pt x="776425" y="138063"/>
                  </a:lnTo>
                  <a:lnTo>
                    <a:pt x="776425" y="0"/>
                  </a:lnTo>
                  <a:lnTo>
                    <a:pt x="950140" y="173715"/>
                  </a:lnTo>
                  <a:lnTo>
                    <a:pt x="776425" y="347430"/>
                  </a:lnTo>
                  <a:lnTo>
                    <a:pt x="776425" y="209367"/>
                  </a:lnTo>
                  <a:lnTo>
                    <a:pt x="701415" y="209367"/>
                  </a:lnTo>
                  <a:lnTo>
                    <a:pt x="248725" y="209367"/>
                  </a:lnTo>
                  <a:lnTo>
                    <a:pt x="173715" y="209367"/>
                  </a:lnTo>
                  <a:lnTo>
                    <a:pt x="173715" y="347430"/>
                  </a:lnTo>
                  <a:lnTo>
                    <a:pt x="0" y="173715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93" name="群組 92"/>
            <p:cNvGrpSpPr/>
            <p:nvPr/>
          </p:nvGrpSpPr>
          <p:grpSpPr>
            <a:xfrm>
              <a:off x="3452993" y="4228667"/>
              <a:ext cx="396000" cy="396000"/>
              <a:chOff x="3476743" y="4276167"/>
              <a:chExt cx="324000" cy="324000"/>
            </a:xfrm>
          </p:grpSpPr>
          <p:cxnSp>
            <p:nvCxnSpPr>
              <p:cNvPr id="96" name="直線接點 95"/>
              <p:cNvCxnSpPr/>
              <p:nvPr/>
            </p:nvCxnSpPr>
            <p:spPr>
              <a:xfrm>
                <a:off x="3476743" y="4438167"/>
                <a:ext cx="3240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接點 96"/>
              <p:cNvCxnSpPr/>
              <p:nvPr/>
            </p:nvCxnSpPr>
            <p:spPr>
              <a:xfrm rot="5400000">
                <a:off x="3476743" y="4438167"/>
                <a:ext cx="3240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群組 94"/>
          <p:cNvGrpSpPr/>
          <p:nvPr/>
        </p:nvGrpSpPr>
        <p:grpSpPr>
          <a:xfrm>
            <a:off x="8875630" y="4248642"/>
            <a:ext cx="2157491" cy="2348387"/>
            <a:chOff x="6627793" y="2015030"/>
            <a:chExt cx="2157491" cy="2348387"/>
          </a:xfrm>
        </p:grpSpPr>
        <p:pic>
          <p:nvPicPr>
            <p:cNvPr id="99" name="圖片 98" descr="畫面剪輯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864" y="2015030"/>
              <a:ext cx="1667108" cy="1933845"/>
            </a:xfrm>
            <a:prstGeom prst="rect">
              <a:avLst/>
            </a:prstGeom>
          </p:spPr>
        </p:pic>
        <p:sp>
          <p:nvSpPr>
            <p:cNvPr id="104" name="圓角矩形 103"/>
            <p:cNvSpPr/>
            <p:nvPr/>
          </p:nvSpPr>
          <p:spPr>
            <a:xfrm>
              <a:off x="6627793" y="2092696"/>
              <a:ext cx="1919665" cy="2036073"/>
            </a:xfrm>
            <a:prstGeom prst="roundRect">
              <a:avLst>
                <a:gd name="adj" fmla="val 6769"/>
              </a:avLst>
            </a:prstGeom>
            <a:solidFill>
              <a:schemeClr val="tx1">
                <a:lumMod val="50000"/>
                <a:lumOff val="5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0" name="向右箭號 90"/>
            <p:cNvSpPr>
              <a:spLocks noChangeAspect="1"/>
            </p:cNvSpPr>
            <p:nvPr/>
          </p:nvSpPr>
          <p:spPr>
            <a:xfrm rot="2700000">
              <a:off x="8159460" y="3864933"/>
              <a:ext cx="339215" cy="124038"/>
            </a:xfrm>
            <a:custGeom>
              <a:avLst/>
              <a:gdLst/>
              <a:ahLst/>
              <a:cxnLst/>
              <a:rect l="l" t="t" r="r" b="b"/>
              <a:pathLst>
                <a:path w="950140" h="347430">
                  <a:moveTo>
                    <a:pt x="173715" y="0"/>
                  </a:moveTo>
                  <a:lnTo>
                    <a:pt x="173715" y="138063"/>
                  </a:lnTo>
                  <a:lnTo>
                    <a:pt x="248725" y="138063"/>
                  </a:lnTo>
                  <a:lnTo>
                    <a:pt x="701415" y="138063"/>
                  </a:lnTo>
                  <a:lnTo>
                    <a:pt x="776425" y="138063"/>
                  </a:lnTo>
                  <a:lnTo>
                    <a:pt x="776425" y="0"/>
                  </a:lnTo>
                  <a:lnTo>
                    <a:pt x="950140" y="173715"/>
                  </a:lnTo>
                  <a:lnTo>
                    <a:pt x="776425" y="347430"/>
                  </a:lnTo>
                  <a:lnTo>
                    <a:pt x="776425" y="209367"/>
                  </a:lnTo>
                  <a:lnTo>
                    <a:pt x="701415" y="209367"/>
                  </a:lnTo>
                  <a:lnTo>
                    <a:pt x="248725" y="209367"/>
                  </a:lnTo>
                  <a:lnTo>
                    <a:pt x="173715" y="209367"/>
                  </a:lnTo>
                  <a:lnTo>
                    <a:pt x="173715" y="347430"/>
                  </a:lnTo>
                  <a:lnTo>
                    <a:pt x="0" y="173715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01" name="群組 100"/>
            <p:cNvGrpSpPr/>
            <p:nvPr/>
          </p:nvGrpSpPr>
          <p:grpSpPr>
            <a:xfrm>
              <a:off x="8389284" y="3967417"/>
              <a:ext cx="396000" cy="396000"/>
              <a:chOff x="3476743" y="4276167"/>
              <a:chExt cx="324000" cy="324000"/>
            </a:xfrm>
          </p:grpSpPr>
          <p:cxnSp>
            <p:nvCxnSpPr>
              <p:cNvPr id="102" name="直線接點 101"/>
              <p:cNvCxnSpPr/>
              <p:nvPr/>
            </p:nvCxnSpPr>
            <p:spPr>
              <a:xfrm>
                <a:off x="3476743" y="4438167"/>
                <a:ext cx="3240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/>
              <p:cNvCxnSpPr/>
              <p:nvPr/>
            </p:nvCxnSpPr>
            <p:spPr>
              <a:xfrm rot="5400000">
                <a:off x="3476743" y="4438167"/>
                <a:ext cx="3240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群組 106"/>
          <p:cNvGrpSpPr/>
          <p:nvPr/>
        </p:nvGrpSpPr>
        <p:grpSpPr>
          <a:xfrm>
            <a:off x="12682370" y="3555356"/>
            <a:ext cx="2603545" cy="1933845"/>
            <a:chOff x="6739864" y="2015030"/>
            <a:chExt cx="2603545" cy="1933845"/>
          </a:xfrm>
        </p:grpSpPr>
        <p:pic>
          <p:nvPicPr>
            <p:cNvPr id="108" name="圖片 107" descr="畫面剪輯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864" y="2015030"/>
              <a:ext cx="1667108" cy="1933845"/>
            </a:xfrm>
            <a:prstGeom prst="rect">
              <a:avLst/>
            </a:prstGeom>
          </p:spPr>
        </p:pic>
        <p:sp>
          <p:nvSpPr>
            <p:cNvPr id="109" name="圓角矩形 108"/>
            <p:cNvSpPr/>
            <p:nvPr/>
          </p:nvSpPr>
          <p:spPr>
            <a:xfrm>
              <a:off x="6865293" y="2339440"/>
              <a:ext cx="2268000" cy="1561298"/>
            </a:xfrm>
            <a:prstGeom prst="roundRect">
              <a:avLst>
                <a:gd name="adj" fmla="val 6769"/>
              </a:avLst>
            </a:prstGeom>
            <a:solidFill>
              <a:schemeClr val="tx1">
                <a:lumMod val="50000"/>
                <a:lumOff val="5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0" name="向右箭號 90"/>
            <p:cNvSpPr>
              <a:spLocks noChangeAspect="1"/>
            </p:cNvSpPr>
            <p:nvPr/>
          </p:nvSpPr>
          <p:spPr>
            <a:xfrm>
              <a:off x="8159460" y="3069308"/>
              <a:ext cx="339215" cy="124038"/>
            </a:xfrm>
            <a:custGeom>
              <a:avLst/>
              <a:gdLst/>
              <a:ahLst/>
              <a:cxnLst/>
              <a:rect l="l" t="t" r="r" b="b"/>
              <a:pathLst>
                <a:path w="950140" h="347430">
                  <a:moveTo>
                    <a:pt x="173715" y="0"/>
                  </a:moveTo>
                  <a:lnTo>
                    <a:pt x="173715" y="138063"/>
                  </a:lnTo>
                  <a:lnTo>
                    <a:pt x="248725" y="138063"/>
                  </a:lnTo>
                  <a:lnTo>
                    <a:pt x="701415" y="138063"/>
                  </a:lnTo>
                  <a:lnTo>
                    <a:pt x="776425" y="138063"/>
                  </a:lnTo>
                  <a:lnTo>
                    <a:pt x="776425" y="0"/>
                  </a:lnTo>
                  <a:lnTo>
                    <a:pt x="950140" y="173715"/>
                  </a:lnTo>
                  <a:lnTo>
                    <a:pt x="776425" y="347430"/>
                  </a:lnTo>
                  <a:lnTo>
                    <a:pt x="776425" y="209367"/>
                  </a:lnTo>
                  <a:lnTo>
                    <a:pt x="701415" y="209367"/>
                  </a:lnTo>
                  <a:lnTo>
                    <a:pt x="248725" y="209367"/>
                  </a:lnTo>
                  <a:lnTo>
                    <a:pt x="173715" y="209367"/>
                  </a:lnTo>
                  <a:lnTo>
                    <a:pt x="173715" y="347430"/>
                  </a:lnTo>
                  <a:lnTo>
                    <a:pt x="0" y="173715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11" name="群組 110"/>
            <p:cNvGrpSpPr/>
            <p:nvPr/>
          </p:nvGrpSpPr>
          <p:grpSpPr>
            <a:xfrm>
              <a:off x="8947409" y="2934292"/>
              <a:ext cx="396000" cy="396000"/>
              <a:chOff x="3933395" y="3430875"/>
              <a:chExt cx="324000" cy="324000"/>
            </a:xfrm>
          </p:grpSpPr>
          <p:cxnSp>
            <p:nvCxnSpPr>
              <p:cNvPr id="112" name="直線接點 111"/>
              <p:cNvCxnSpPr/>
              <p:nvPr/>
            </p:nvCxnSpPr>
            <p:spPr>
              <a:xfrm>
                <a:off x="3933395" y="3592875"/>
                <a:ext cx="3240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接點 112"/>
              <p:cNvCxnSpPr/>
              <p:nvPr/>
            </p:nvCxnSpPr>
            <p:spPr>
              <a:xfrm rot="5400000">
                <a:off x="3933395" y="3592875"/>
                <a:ext cx="3240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群組 120"/>
          <p:cNvGrpSpPr/>
          <p:nvPr/>
        </p:nvGrpSpPr>
        <p:grpSpPr>
          <a:xfrm>
            <a:off x="13222102" y="2052079"/>
            <a:ext cx="1236970" cy="544733"/>
            <a:chOff x="1843358" y="2357715"/>
            <a:chExt cx="1236970" cy="544733"/>
          </a:xfrm>
        </p:grpSpPr>
        <p:sp>
          <p:nvSpPr>
            <p:cNvPr id="122" name="矩形 9"/>
            <p:cNvSpPr/>
            <p:nvPr/>
          </p:nvSpPr>
          <p:spPr>
            <a:xfrm>
              <a:off x="2788222" y="2501476"/>
              <a:ext cx="120295" cy="177070"/>
            </a:xfrm>
            <a:custGeom>
              <a:avLst/>
              <a:gdLst/>
              <a:ahLst/>
              <a:cxnLst/>
              <a:rect l="l" t="t" r="r" b="b"/>
              <a:pathLst>
                <a:path w="120295" h="177070">
                  <a:moveTo>
                    <a:pt x="120295" y="0"/>
                  </a:moveTo>
                  <a:lnTo>
                    <a:pt x="120295" y="165850"/>
                  </a:lnTo>
                  <a:lnTo>
                    <a:pt x="112915" y="165850"/>
                  </a:lnTo>
                  <a:lnTo>
                    <a:pt x="112915" y="177070"/>
                  </a:lnTo>
                  <a:lnTo>
                    <a:pt x="0" y="177070"/>
                  </a:lnTo>
                  <a:lnTo>
                    <a:pt x="0" y="64155"/>
                  </a:lnTo>
                  <a:lnTo>
                    <a:pt x="19073" y="64155"/>
                  </a:lnTo>
                  <a:cubicBezTo>
                    <a:pt x="36643" y="25968"/>
                    <a:pt x="75437" y="0"/>
                    <a:pt x="12029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23" name="群組 122"/>
            <p:cNvGrpSpPr/>
            <p:nvPr/>
          </p:nvGrpSpPr>
          <p:grpSpPr>
            <a:xfrm>
              <a:off x="1843358" y="2357715"/>
              <a:ext cx="1236970" cy="544733"/>
              <a:chOff x="1843358" y="2357715"/>
              <a:chExt cx="1236970" cy="544733"/>
            </a:xfrm>
          </p:grpSpPr>
          <p:sp>
            <p:nvSpPr>
              <p:cNvPr id="124" name="mouse_283209"/>
              <p:cNvSpPr>
                <a:spLocks noChangeAspect="1"/>
              </p:cNvSpPr>
              <p:nvPr/>
            </p:nvSpPr>
            <p:spPr bwMode="auto">
              <a:xfrm>
                <a:off x="2766302" y="2357715"/>
                <a:ext cx="314026" cy="540000"/>
              </a:xfrm>
              <a:custGeom>
                <a:avLst/>
                <a:gdLst>
                  <a:gd name="T0" fmla="*/ 2423 w 3964"/>
                  <a:gd name="T1" fmla="*/ 1542 h 6827"/>
                  <a:gd name="T2" fmla="*/ 2218 w 3964"/>
                  <a:gd name="T3" fmla="*/ 1542 h 6827"/>
                  <a:gd name="T4" fmla="*/ 2457 w 3964"/>
                  <a:gd name="T5" fmla="*/ 1007 h 6827"/>
                  <a:gd name="T6" fmla="*/ 2790 w 3964"/>
                  <a:gd name="T7" fmla="*/ 0 h 6827"/>
                  <a:gd name="T8" fmla="*/ 2349 w 3964"/>
                  <a:gd name="T9" fmla="*/ 0 h 6827"/>
                  <a:gd name="T10" fmla="*/ 2095 w 3964"/>
                  <a:gd name="T11" fmla="*/ 755 h 6827"/>
                  <a:gd name="T12" fmla="*/ 1773 w 3964"/>
                  <a:gd name="T13" fmla="*/ 1542 h 6827"/>
                  <a:gd name="T14" fmla="*/ 1542 w 3964"/>
                  <a:gd name="T15" fmla="*/ 1542 h 6827"/>
                  <a:gd name="T16" fmla="*/ 0 w 3964"/>
                  <a:gd name="T17" fmla="*/ 3083 h 6827"/>
                  <a:gd name="T18" fmla="*/ 0 w 3964"/>
                  <a:gd name="T19" fmla="*/ 5285 h 6827"/>
                  <a:gd name="T20" fmla="*/ 1542 w 3964"/>
                  <a:gd name="T21" fmla="*/ 6827 h 6827"/>
                  <a:gd name="T22" fmla="*/ 2423 w 3964"/>
                  <a:gd name="T23" fmla="*/ 6827 h 6827"/>
                  <a:gd name="T24" fmla="*/ 3964 w 3964"/>
                  <a:gd name="T25" fmla="*/ 5285 h 6827"/>
                  <a:gd name="T26" fmla="*/ 3964 w 3964"/>
                  <a:gd name="T27" fmla="*/ 3083 h 6827"/>
                  <a:gd name="T28" fmla="*/ 2423 w 3964"/>
                  <a:gd name="T29" fmla="*/ 1542 h 6827"/>
                  <a:gd name="T30" fmla="*/ 441 w 3964"/>
                  <a:gd name="T31" fmla="*/ 3083 h 6827"/>
                  <a:gd name="T32" fmla="*/ 1542 w 3964"/>
                  <a:gd name="T33" fmla="*/ 1982 h 6827"/>
                  <a:gd name="T34" fmla="*/ 1762 w 3964"/>
                  <a:gd name="T35" fmla="*/ 1982 h 6827"/>
                  <a:gd name="T36" fmla="*/ 1762 w 3964"/>
                  <a:gd name="T37" fmla="*/ 3744 h 6827"/>
                  <a:gd name="T38" fmla="*/ 441 w 3964"/>
                  <a:gd name="T39" fmla="*/ 3744 h 6827"/>
                  <a:gd name="T40" fmla="*/ 441 w 3964"/>
                  <a:gd name="T41" fmla="*/ 3083 h 6827"/>
                  <a:gd name="T42" fmla="*/ 3524 w 3964"/>
                  <a:gd name="T43" fmla="*/ 5285 h 6827"/>
                  <a:gd name="T44" fmla="*/ 2423 w 3964"/>
                  <a:gd name="T45" fmla="*/ 6386 h 6827"/>
                  <a:gd name="T46" fmla="*/ 1542 w 3964"/>
                  <a:gd name="T47" fmla="*/ 6386 h 6827"/>
                  <a:gd name="T48" fmla="*/ 441 w 3964"/>
                  <a:gd name="T49" fmla="*/ 5285 h 6827"/>
                  <a:gd name="T50" fmla="*/ 441 w 3964"/>
                  <a:gd name="T51" fmla="*/ 4184 h 6827"/>
                  <a:gd name="T52" fmla="*/ 3524 w 3964"/>
                  <a:gd name="T53" fmla="*/ 4184 h 6827"/>
                  <a:gd name="T54" fmla="*/ 3524 w 3964"/>
                  <a:gd name="T55" fmla="*/ 5285 h 6827"/>
                  <a:gd name="T56" fmla="*/ 3524 w 3964"/>
                  <a:gd name="T57" fmla="*/ 3744 h 6827"/>
                  <a:gd name="T58" fmla="*/ 2203 w 3964"/>
                  <a:gd name="T59" fmla="*/ 3744 h 6827"/>
                  <a:gd name="T60" fmla="*/ 2203 w 3964"/>
                  <a:gd name="T61" fmla="*/ 1982 h 6827"/>
                  <a:gd name="T62" fmla="*/ 2423 w 3964"/>
                  <a:gd name="T63" fmla="*/ 1982 h 6827"/>
                  <a:gd name="T64" fmla="*/ 3524 w 3964"/>
                  <a:gd name="T65" fmla="*/ 3083 h 6827"/>
                  <a:gd name="T66" fmla="*/ 3524 w 3964"/>
                  <a:gd name="T67" fmla="*/ 3744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64" h="6827">
                    <a:moveTo>
                      <a:pt x="2423" y="1542"/>
                    </a:moveTo>
                    <a:lnTo>
                      <a:pt x="2218" y="1542"/>
                    </a:lnTo>
                    <a:cubicBezTo>
                      <a:pt x="2253" y="1299"/>
                      <a:pt x="2349" y="1161"/>
                      <a:pt x="2457" y="1007"/>
                    </a:cubicBezTo>
                    <a:cubicBezTo>
                      <a:pt x="2613" y="782"/>
                      <a:pt x="2790" y="528"/>
                      <a:pt x="2790" y="0"/>
                    </a:cubicBezTo>
                    <a:lnTo>
                      <a:pt x="2349" y="0"/>
                    </a:lnTo>
                    <a:cubicBezTo>
                      <a:pt x="2349" y="390"/>
                      <a:pt x="2232" y="559"/>
                      <a:pt x="2095" y="755"/>
                    </a:cubicBezTo>
                    <a:cubicBezTo>
                      <a:pt x="1963" y="946"/>
                      <a:pt x="1815" y="1158"/>
                      <a:pt x="1773" y="1542"/>
                    </a:cubicBezTo>
                    <a:lnTo>
                      <a:pt x="1542" y="1542"/>
                    </a:lnTo>
                    <a:cubicBezTo>
                      <a:pt x="692" y="1542"/>
                      <a:pt x="0" y="2233"/>
                      <a:pt x="0" y="3083"/>
                    </a:cubicBezTo>
                    <a:lnTo>
                      <a:pt x="0" y="5285"/>
                    </a:lnTo>
                    <a:cubicBezTo>
                      <a:pt x="0" y="6135"/>
                      <a:pt x="692" y="6827"/>
                      <a:pt x="1542" y="6827"/>
                    </a:cubicBezTo>
                    <a:lnTo>
                      <a:pt x="2423" y="6827"/>
                    </a:lnTo>
                    <a:cubicBezTo>
                      <a:pt x="3273" y="6827"/>
                      <a:pt x="3964" y="6135"/>
                      <a:pt x="3964" y="5285"/>
                    </a:cubicBezTo>
                    <a:lnTo>
                      <a:pt x="3964" y="3083"/>
                    </a:lnTo>
                    <a:cubicBezTo>
                      <a:pt x="3964" y="2233"/>
                      <a:pt x="3273" y="1542"/>
                      <a:pt x="2423" y="1542"/>
                    </a:cubicBezTo>
                    <a:close/>
                    <a:moveTo>
                      <a:pt x="441" y="3083"/>
                    </a:moveTo>
                    <a:cubicBezTo>
                      <a:pt x="441" y="2476"/>
                      <a:pt x="935" y="1982"/>
                      <a:pt x="1542" y="1982"/>
                    </a:cubicBezTo>
                    <a:lnTo>
                      <a:pt x="1762" y="1982"/>
                    </a:lnTo>
                    <a:lnTo>
                      <a:pt x="1762" y="3744"/>
                    </a:lnTo>
                    <a:lnTo>
                      <a:pt x="441" y="3744"/>
                    </a:lnTo>
                    <a:lnTo>
                      <a:pt x="441" y="3083"/>
                    </a:lnTo>
                    <a:close/>
                    <a:moveTo>
                      <a:pt x="3524" y="5285"/>
                    </a:moveTo>
                    <a:cubicBezTo>
                      <a:pt x="3524" y="5892"/>
                      <a:pt x="3030" y="6386"/>
                      <a:pt x="2423" y="6386"/>
                    </a:cubicBezTo>
                    <a:lnTo>
                      <a:pt x="1542" y="6386"/>
                    </a:lnTo>
                    <a:cubicBezTo>
                      <a:pt x="935" y="6386"/>
                      <a:pt x="441" y="5892"/>
                      <a:pt x="441" y="5285"/>
                    </a:cubicBezTo>
                    <a:lnTo>
                      <a:pt x="441" y="4184"/>
                    </a:lnTo>
                    <a:lnTo>
                      <a:pt x="3524" y="4184"/>
                    </a:lnTo>
                    <a:lnTo>
                      <a:pt x="3524" y="5285"/>
                    </a:lnTo>
                    <a:close/>
                    <a:moveTo>
                      <a:pt x="3524" y="3744"/>
                    </a:moveTo>
                    <a:lnTo>
                      <a:pt x="2203" y="3744"/>
                    </a:lnTo>
                    <a:lnTo>
                      <a:pt x="2203" y="1982"/>
                    </a:lnTo>
                    <a:lnTo>
                      <a:pt x="2423" y="1982"/>
                    </a:lnTo>
                    <a:cubicBezTo>
                      <a:pt x="3030" y="1982"/>
                      <a:pt x="3524" y="2476"/>
                      <a:pt x="3524" y="3083"/>
                    </a:cubicBezTo>
                    <a:lnTo>
                      <a:pt x="3524" y="37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25" name="shift-keyboard-key_30836"/>
              <p:cNvSpPr>
                <a:spLocks/>
              </p:cNvSpPr>
              <p:nvPr/>
            </p:nvSpPr>
            <p:spPr bwMode="auto">
              <a:xfrm>
                <a:off x="1843358" y="2506448"/>
                <a:ext cx="612000" cy="396000"/>
              </a:xfrm>
              <a:custGeom>
                <a:avLst/>
                <a:gdLst>
                  <a:gd name="T0" fmla="*/ 6153 w 7228"/>
                  <a:gd name="T1" fmla="*/ 794 h 5598"/>
                  <a:gd name="T2" fmla="*/ 1075 w 7228"/>
                  <a:gd name="T3" fmla="*/ 794 h 5598"/>
                  <a:gd name="T4" fmla="*/ 782 w 7228"/>
                  <a:gd name="T5" fmla="*/ 1086 h 5598"/>
                  <a:gd name="T6" fmla="*/ 782 w 7228"/>
                  <a:gd name="T7" fmla="*/ 4512 h 5598"/>
                  <a:gd name="T8" fmla="*/ 1075 w 7228"/>
                  <a:gd name="T9" fmla="*/ 4805 h 5598"/>
                  <a:gd name="T10" fmla="*/ 6153 w 7228"/>
                  <a:gd name="T11" fmla="*/ 4805 h 5598"/>
                  <a:gd name="T12" fmla="*/ 6446 w 7228"/>
                  <a:gd name="T13" fmla="*/ 4512 h 5598"/>
                  <a:gd name="T14" fmla="*/ 6446 w 7228"/>
                  <a:gd name="T15" fmla="*/ 1086 h 5598"/>
                  <a:gd name="T16" fmla="*/ 6153 w 7228"/>
                  <a:gd name="T17" fmla="*/ 794 h 5598"/>
                  <a:gd name="T18" fmla="*/ 2907 w 7228"/>
                  <a:gd name="T19" fmla="*/ 2202 h 5598"/>
                  <a:gd name="T20" fmla="*/ 2854 w 7228"/>
                  <a:gd name="T21" fmla="*/ 2217 h 5598"/>
                  <a:gd name="T22" fmla="*/ 2286 w 7228"/>
                  <a:gd name="T23" fmla="*/ 1992 h 5598"/>
                  <a:gd name="T24" fmla="*/ 2286 w 7228"/>
                  <a:gd name="T25" fmla="*/ 3307 h 5598"/>
                  <a:gd name="T26" fmla="*/ 2241 w 7228"/>
                  <a:gd name="T27" fmla="*/ 3352 h 5598"/>
                  <a:gd name="T28" fmla="*/ 1786 w 7228"/>
                  <a:gd name="T29" fmla="*/ 3352 h 5598"/>
                  <a:gd name="T30" fmla="*/ 1740 w 7228"/>
                  <a:gd name="T31" fmla="*/ 3307 h 5598"/>
                  <a:gd name="T32" fmla="*/ 1740 w 7228"/>
                  <a:gd name="T33" fmla="*/ 1992 h 5598"/>
                  <a:gd name="T34" fmla="*/ 1172 w 7228"/>
                  <a:gd name="T35" fmla="*/ 2217 h 5598"/>
                  <a:gd name="T36" fmla="*/ 1119 w 7228"/>
                  <a:gd name="T37" fmla="*/ 2202 h 5598"/>
                  <a:gd name="T38" fmla="*/ 1119 w 7228"/>
                  <a:gd name="T39" fmla="*/ 2146 h 5598"/>
                  <a:gd name="T40" fmla="*/ 1977 w 7228"/>
                  <a:gd name="T41" fmla="*/ 1031 h 5598"/>
                  <a:gd name="T42" fmla="*/ 2013 w 7228"/>
                  <a:gd name="T43" fmla="*/ 1013 h 5598"/>
                  <a:gd name="T44" fmla="*/ 2049 w 7228"/>
                  <a:gd name="T45" fmla="*/ 1031 h 5598"/>
                  <a:gd name="T46" fmla="*/ 2907 w 7228"/>
                  <a:gd name="T47" fmla="*/ 2146 h 5598"/>
                  <a:gd name="T48" fmla="*/ 2916 w 7228"/>
                  <a:gd name="T49" fmla="*/ 2174 h 5598"/>
                  <a:gd name="T50" fmla="*/ 2907 w 7228"/>
                  <a:gd name="T51" fmla="*/ 2202 h 5598"/>
                  <a:gd name="T52" fmla="*/ 6702 w 7228"/>
                  <a:gd name="T53" fmla="*/ 0 h 5598"/>
                  <a:gd name="T54" fmla="*/ 526 w 7228"/>
                  <a:gd name="T55" fmla="*/ 0 h 5598"/>
                  <a:gd name="T56" fmla="*/ 0 w 7228"/>
                  <a:gd name="T57" fmla="*/ 525 h 5598"/>
                  <a:gd name="T58" fmla="*/ 0 w 7228"/>
                  <a:gd name="T59" fmla="*/ 5072 h 5598"/>
                  <a:gd name="T60" fmla="*/ 526 w 7228"/>
                  <a:gd name="T61" fmla="*/ 5598 h 5598"/>
                  <a:gd name="T62" fmla="*/ 6702 w 7228"/>
                  <a:gd name="T63" fmla="*/ 5598 h 5598"/>
                  <a:gd name="T64" fmla="*/ 7228 w 7228"/>
                  <a:gd name="T65" fmla="*/ 5072 h 5598"/>
                  <a:gd name="T66" fmla="*/ 7228 w 7228"/>
                  <a:gd name="T67" fmla="*/ 525 h 5598"/>
                  <a:gd name="T68" fmla="*/ 6702 w 7228"/>
                  <a:gd name="T69" fmla="*/ 0 h 5598"/>
                  <a:gd name="T70" fmla="*/ 6653 w 7228"/>
                  <a:gd name="T71" fmla="*/ 4512 h 5598"/>
                  <a:gd name="T72" fmla="*/ 6153 w 7228"/>
                  <a:gd name="T73" fmla="*/ 5012 h 5598"/>
                  <a:gd name="T74" fmla="*/ 1075 w 7228"/>
                  <a:gd name="T75" fmla="*/ 5012 h 5598"/>
                  <a:gd name="T76" fmla="*/ 575 w 7228"/>
                  <a:gd name="T77" fmla="*/ 4512 h 5598"/>
                  <a:gd name="T78" fmla="*/ 575 w 7228"/>
                  <a:gd name="T79" fmla="*/ 1086 h 5598"/>
                  <a:gd name="T80" fmla="*/ 1075 w 7228"/>
                  <a:gd name="T81" fmla="*/ 586 h 5598"/>
                  <a:gd name="T82" fmla="*/ 6153 w 7228"/>
                  <a:gd name="T83" fmla="*/ 586 h 5598"/>
                  <a:gd name="T84" fmla="*/ 6653 w 7228"/>
                  <a:gd name="T85" fmla="*/ 1086 h 5598"/>
                  <a:gd name="T86" fmla="*/ 6653 w 7228"/>
                  <a:gd name="T87" fmla="*/ 4512 h 5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228" h="5598">
                    <a:moveTo>
                      <a:pt x="6153" y="794"/>
                    </a:moveTo>
                    <a:lnTo>
                      <a:pt x="1075" y="794"/>
                    </a:lnTo>
                    <a:cubicBezTo>
                      <a:pt x="913" y="794"/>
                      <a:pt x="782" y="925"/>
                      <a:pt x="782" y="1086"/>
                    </a:cubicBezTo>
                    <a:lnTo>
                      <a:pt x="782" y="4512"/>
                    </a:lnTo>
                    <a:cubicBezTo>
                      <a:pt x="782" y="4673"/>
                      <a:pt x="913" y="4805"/>
                      <a:pt x="1075" y="4805"/>
                    </a:cubicBezTo>
                    <a:lnTo>
                      <a:pt x="6153" y="4805"/>
                    </a:lnTo>
                    <a:cubicBezTo>
                      <a:pt x="6315" y="4805"/>
                      <a:pt x="6446" y="4673"/>
                      <a:pt x="6446" y="4512"/>
                    </a:cubicBezTo>
                    <a:lnTo>
                      <a:pt x="6446" y="1086"/>
                    </a:lnTo>
                    <a:cubicBezTo>
                      <a:pt x="6446" y="925"/>
                      <a:pt x="6315" y="794"/>
                      <a:pt x="6153" y="794"/>
                    </a:cubicBezTo>
                    <a:close/>
                    <a:moveTo>
                      <a:pt x="2907" y="2202"/>
                    </a:moveTo>
                    <a:cubicBezTo>
                      <a:pt x="2895" y="2218"/>
                      <a:pt x="2873" y="2224"/>
                      <a:pt x="2854" y="2217"/>
                    </a:cubicBezTo>
                    <a:lnTo>
                      <a:pt x="2286" y="1992"/>
                    </a:lnTo>
                    <a:lnTo>
                      <a:pt x="2286" y="3307"/>
                    </a:lnTo>
                    <a:cubicBezTo>
                      <a:pt x="2286" y="3332"/>
                      <a:pt x="2266" y="3353"/>
                      <a:pt x="2241" y="3352"/>
                    </a:cubicBezTo>
                    <a:lnTo>
                      <a:pt x="1786" y="3352"/>
                    </a:lnTo>
                    <a:cubicBezTo>
                      <a:pt x="1760" y="3352"/>
                      <a:pt x="1740" y="3332"/>
                      <a:pt x="1740" y="3307"/>
                    </a:cubicBezTo>
                    <a:lnTo>
                      <a:pt x="1740" y="1992"/>
                    </a:lnTo>
                    <a:lnTo>
                      <a:pt x="1172" y="2217"/>
                    </a:lnTo>
                    <a:cubicBezTo>
                      <a:pt x="1153" y="2224"/>
                      <a:pt x="1132" y="2218"/>
                      <a:pt x="1119" y="2202"/>
                    </a:cubicBezTo>
                    <a:cubicBezTo>
                      <a:pt x="1107" y="2185"/>
                      <a:pt x="1107" y="2163"/>
                      <a:pt x="1119" y="2146"/>
                    </a:cubicBezTo>
                    <a:lnTo>
                      <a:pt x="1977" y="1031"/>
                    </a:lnTo>
                    <a:cubicBezTo>
                      <a:pt x="1986" y="1020"/>
                      <a:pt x="1999" y="1013"/>
                      <a:pt x="2013" y="1013"/>
                    </a:cubicBezTo>
                    <a:cubicBezTo>
                      <a:pt x="2027" y="1013"/>
                      <a:pt x="2041" y="1020"/>
                      <a:pt x="2049" y="1031"/>
                    </a:cubicBezTo>
                    <a:lnTo>
                      <a:pt x="2907" y="2146"/>
                    </a:lnTo>
                    <a:cubicBezTo>
                      <a:pt x="2913" y="2155"/>
                      <a:pt x="2916" y="2165"/>
                      <a:pt x="2916" y="2174"/>
                    </a:cubicBezTo>
                    <a:cubicBezTo>
                      <a:pt x="2916" y="2184"/>
                      <a:pt x="2913" y="2193"/>
                      <a:pt x="2907" y="2202"/>
                    </a:cubicBezTo>
                    <a:close/>
                    <a:moveTo>
                      <a:pt x="6702" y="0"/>
                    </a:moveTo>
                    <a:lnTo>
                      <a:pt x="526" y="0"/>
                    </a:lnTo>
                    <a:cubicBezTo>
                      <a:pt x="235" y="0"/>
                      <a:pt x="0" y="235"/>
                      <a:pt x="0" y="525"/>
                    </a:cubicBezTo>
                    <a:lnTo>
                      <a:pt x="0" y="5072"/>
                    </a:lnTo>
                    <a:cubicBezTo>
                      <a:pt x="0" y="5363"/>
                      <a:pt x="235" y="5598"/>
                      <a:pt x="526" y="5598"/>
                    </a:cubicBezTo>
                    <a:lnTo>
                      <a:pt x="6702" y="5598"/>
                    </a:lnTo>
                    <a:cubicBezTo>
                      <a:pt x="6993" y="5598"/>
                      <a:pt x="7228" y="5363"/>
                      <a:pt x="7228" y="5072"/>
                    </a:cubicBezTo>
                    <a:lnTo>
                      <a:pt x="7228" y="525"/>
                    </a:lnTo>
                    <a:cubicBezTo>
                      <a:pt x="7228" y="235"/>
                      <a:pt x="6993" y="0"/>
                      <a:pt x="6702" y="0"/>
                    </a:cubicBezTo>
                    <a:close/>
                    <a:moveTo>
                      <a:pt x="6653" y="4512"/>
                    </a:moveTo>
                    <a:cubicBezTo>
                      <a:pt x="6653" y="4788"/>
                      <a:pt x="6429" y="5012"/>
                      <a:pt x="6153" y="5012"/>
                    </a:cubicBezTo>
                    <a:lnTo>
                      <a:pt x="1075" y="5012"/>
                    </a:lnTo>
                    <a:cubicBezTo>
                      <a:pt x="799" y="5012"/>
                      <a:pt x="575" y="4788"/>
                      <a:pt x="575" y="4512"/>
                    </a:cubicBezTo>
                    <a:lnTo>
                      <a:pt x="575" y="1086"/>
                    </a:lnTo>
                    <a:cubicBezTo>
                      <a:pt x="575" y="811"/>
                      <a:pt x="799" y="586"/>
                      <a:pt x="1075" y="586"/>
                    </a:cubicBezTo>
                    <a:lnTo>
                      <a:pt x="6153" y="586"/>
                    </a:lnTo>
                    <a:cubicBezTo>
                      <a:pt x="6429" y="586"/>
                      <a:pt x="6653" y="810"/>
                      <a:pt x="6653" y="1086"/>
                    </a:cubicBezTo>
                    <a:lnTo>
                      <a:pt x="6653" y="45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</p:sp>
          <p:sp>
            <p:nvSpPr>
              <p:cNvPr id="126" name="文字方塊 125"/>
              <p:cNvSpPr txBox="1"/>
              <p:nvPr/>
            </p:nvSpPr>
            <p:spPr>
              <a:xfrm>
                <a:off x="2009916" y="2614912"/>
                <a:ext cx="4219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00" dirty="0" smtClean="0">
                    <a:solidFill>
                      <a:schemeClr val="accent1"/>
                    </a:solidFill>
                  </a:rPr>
                  <a:t>Shift</a:t>
                </a:r>
                <a:endParaRPr lang="zh-TW" altLang="en-US" sz="1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7" name="文字方塊 126"/>
              <p:cNvSpPr txBox="1"/>
              <p:nvPr/>
            </p:nvSpPr>
            <p:spPr>
              <a:xfrm>
                <a:off x="2455358" y="251246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+</a:t>
                </a:r>
                <a:endParaRPr lang="zh-TW" altLang="en-US" dirty="0"/>
              </a:p>
            </p:txBody>
          </p:sp>
        </p:grpSp>
      </p:grpSp>
      <p:grpSp>
        <p:nvGrpSpPr>
          <p:cNvPr id="128" name="群組 127"/>
          <p:cNvGrpSpPr/>
          <p:nvPr/>
        </p:nvGrpSpPr>
        <p:grpSpPr>
          <a:xfrm>
            <a:off x="15671341" y="3405017"/>
            <a:ext cx="2490005" cy="1933845"/>
            <a:chOff x="6449668" y="2015030"/>
            <a:chExt cx="2490005" cy="1933845"/>
          </a:xfrm>
        </p:grpSpPr>
        <p:pic>
          <p:nvPicPr>
            <p:cNvPr id="129" name="圖片 128" descr="畫面剪輯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864" y="2015030"/>
              <a:ext cx="1667108" cy="1933845"/>
            </a:xfrm>
            <a:prstGeom prst="rect">
              <a:avLst/>
            </a:prstGeom>
          </p:spPr>
        </p:pic>
        <p:sp>
          <p:nvSpPr>
            <p:cNvPr id="130" name="圓角矩形 129"/>
            <p:cNvSpPr/>
            <p:nvPr/>
          </p:nvSpPr>
          <p:spPr>
            <a:xfrm>
              <a:off x="6449668" y="2339440"/>
              <a:ext cx="2268000" cy="1561298"/>
            </a:xfrm>
            <a:prstGeom prst="roundRect">
              <a:avLst>
                <a:gd name="adj" fmla="val 6769"/>
              </a:avLst>
            </a:prstGeom>
            <a:solidFill>
              <a:schemeClr val="tx1">
                <a:lumMod val="50000"/>
                <a:lumOff val="5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1" name="向右箭號 90"/>
            <p:cNvSpPr>
              <a:spLocks noChangeAspect="1"/>
            </p:cNvSpPr>
            <p:nvPr/>
          </p:nvSpPr>
          <p:spPr>
            <a:xfrm>
              <a:off x="8159460" y="3069308"/>
              <a:ext cx="339215" cy="124038"/>
            </a:xfrm>
            <a:custGeom>
              <a:avLst/>
              <a:gdLst/>
              <a:ahLst/>
              <a:cxnLst/>
              <a:rect l="l" t="t" r="r" b="b"/>
              <a:pathLst>
                <a:path w="950140" h="347430">
                  <a:moveTo>
                    <a:pt x="173715" y="0"/>
                  </a:moveTo>
                  <a:lnTo>
                    <a:pt x="173715" y="138063"/>
                  </a:lnTo>
                  <a:lnTo>
                    <a:pt x="248725" y="138063"/>
                  </a:lnTo>
                  <a:lnTo>
                    <a:pt x="701415" y="138063"/>
                  </a:lnTo>
                  <a:lnTo>
                    <a:pt x="776425" y="138063"/>
                  </a:lnTo>
                  <a:lnTo>
                    <a:pt x="776425" y="0"/>
                  </a:lnTo>
                  <a:lnTo>
                    <a:pt x="950140" y="173715"/>
                  </a:lnTo>
                  <a:lnTo>
                    <a:pt x="776425" y="347430"/>
                  </a:lnTo>
                  <a:lnTo>
                    <a:pt x="776425" y="209367"/>
                  </a:lnTo>
                  <a:lnTo>
                    <a:pt x="701415" y="209367"/>
                  </a:lnTo>
                  <a:lnTo>
                    <a:pt x="248725" y="209367"/>
                  </a:lnTo>
                  <a:lnTo>
                    <a:pt x="173715" y="209367"/>
                  </a:lnTo>
                  <a:lnTo>
                    <a:pt x="173715" y="347430"/>
                  </a:lnTo>
                  <a:lnTo>
                    <a:pt x="0" y="173715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32" name="群組 131"/>
            <p:cNvGrpSpPr/>
            <p:nvPr/>
          </p:nvGrpSpPr>
          <p:grpSpPr>
            <a:xfrm>
              <a:off x="8543672" y="2934292"/>
              <a:ext cx="396001" cy="396000"/>
              <a:chOff x="3603051" y="3430875"/>
              <a:chExt cx="324000" cy="324000"/>
            </a:xfrm>
          </p:grpSpPr>
          <p:cxnSp>
            <p:nvCxnSpPr>
              <p:cNvPr id="133" name="直線接點 132"/>
              <p:cNvCxnSpPr/>
              <p:nvPr/>
            </p:nvCxnSpPr>
            <p:spPr>
              <a:xfrm>
                <a:off x="3603051" y="3592875"/>
                <a:ext cx="3240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接點 133"/>
              <p:cNvCxnSpPr/>
              <p:nvPr/>
            </p:nvCxnSpPr>
            <p:spPr>
              <a:xfrm rot="5400000">
                <a:off x="3593324" y="3592875"/>
                <a:ext cx="3240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7" name="群組 136"/>
          <p:cNvGrpSpPr/>
          <p:nvPr/>
        </p:nvGrpSpPr>
        <p:grpSpPr>
          <a:xfrm>
            <a:off x="13305141" y="4698962"/>
            <a:ext cx="1153931" cy="544733"/>
            <a:chOff x="1105469" y="2669296"/>
            <a:chExt cx="1153931" cy="544733"/>
          </a:xfrm>
        </p:grpSpPr>
        <p:sp>
          <p:nvSpPr>
            <p:cNvPr id="138" name="矩形 9"/>
            <p:cNvSpPr/>
            <p:nvPr/>
          </p:nvSpPr>
          <p:spPr>
            <a:xfrm>
              <a:off x="1967294" y="2808530"/>
              <a:ext cx="120295" cy="177070"/>
            </a:xfrm>
            <a:custGeom>
              <a:avLst/>
              <a:gdLst/>
              <a:ahLst/>
              <a:cxnLst/>
              <a:rect l="l" t="t" r="r" b="b"/>
              <a:pathLst>
                <a:path w="120295" h="177070">
                  <a:moveTo>
                    <a:pt x="120295" y="0"/>
                  </a:moveTo>
                  <a:lnTo>
                    <a:pt x="120295" y="165850"/>
                  </a:lnTo>
                  <a:lnTo>
                    <a:pt x="112915" y="165850"/>
                  </a:lnTo>
                  <a:lnTo>
                    <a:pt x="112915" y="177070"/>
                  </a:lnTo>
                  <a:lnTo>
                    <a:pt x="0" y="177070"/>
                  </a:lnTo>
                  <a:lnTo>
                    <a:pt x="0" y="64155"/>
                  </a:lnTo>
                  <a:lnTo>
                    <a:pt x="19073" y="64155"/>
                  </a:lnTo>
                  <a:cubicBezTo>
                    <a:pt x="36643" y="25968"/>
                    <a:pt x="75437" y="0"/>
                    <a:pt x="12029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9" name="mouse_283209"/>
            <p:cNvSpPr>
              <a:spLocks noChangeAspect="1"/>
            </p:cNvSpPr>
            <p:nvPr/>
          </p:nvSpPr>
          <p:spPr bwMode="auto">
            <a:xfrm>
              <a:off x="1945374" y="2669296"/>
              <a:ext cx="314026" cy="540000"/>
            </a:xfrm>
            <a:custGeom>
              <a:avLst/>
              <a:gdLst>
                <a:gd name="T0" fmla="*/ 2423 w 3964"/>
                <a:gd name="T1" fmla="*/ 1542 h 6827"/>
                <a:gd name="T2" fmla="*/ 2218 w 3964"/>
                <a:gd name="T3" fmla="*/ 1542 h 6827"/>
                <a:gd name="T4" fmla="*/ 2457 w 3964"/>
                <a:gd name="T5" fmla="*/ 1007 h 6827"/>
                <a:gd name="T6" fmla="*/ 2790 w 3964"/>
                <a:gd name="T7" fmla="*/ 0 h 6827"/>
                <a:gd name="T8" fmla="*/ 2349 w 3964"/>
                <a:gd name="T9" fmla="*/ 0 h 6827"/>
                <a:gd name="T10" fmla="*/ 2095 w 3964"/>
                <a:gd name="T11" fmla="*/ 755 h 6827"/>
                <a:gd name="T12" fmla="*/ 1773 w 3964"/>
                <a:gd name="T13" fmla="*/ 1542 h 6827"/>
                <a:gd name="T14" fmla="*/ 1542 w 3964"/>
                <a:gd name="T15" fmla="*/ 1542 h 6827"/>
                <a:gd name="T16" fmla="*/ 0 w 3964"/>
                <a:gd name="T17" fmla="*/ 3083 h 6827"/>
                <a:gd name="T18" fmla="*/ 0 w 3964"/>
                <a:gd name="T19" fmla="*/ 5285 h 6827"/>
                <a:gd name="T20" fmla="*/ 1542 w 3964"/>
                <a:gd name="T21" fmla="*/ 6827 h 6827"/>
                <a:gd name="T22" fmla="*/ 2423 w 3964"/>
                <a:gd name="T23" fmla="*/ 6827 h 6827"/>
                <a:gd name="T24" fmla="*/ 3964 w 3964"/>
                <a:gd name="T25" fmla="*/ 5285 h 6827"/>
                <a:gd name="T26" fmla="*/ 3964 w 3964"/>
                <a:gd name="T27" fmla="*/ 3083 h 6827"/>
                <a:gd name="T28" fmla="*/ 2423 w 3964"/>
                <a:gd name="T29" fmla="*/ 1542 h 6827"/>
                <a:gd name="T30" fmla="*/ 441 w 3964"/>
                <a:gd name="T31" fmla="*/ 3083 h 6827"/>
                <a:gd name="T32" fmla="*/ 1542 w 3964"/>
                <a:gd name="T33" fmla="*/ 1982 h 6827"/>
                <a:gd name="T34" fmla="*/ 1762 w 3964"/>
                <a:gd name="T35" fmla="*/ 1982 h 6827"/>
                <a:gd name="T36" fmla="*/ 1762 w 3964"/>
                <a:gd name="T37" fmla="*/ 3744 h 6827"/>
                <a:gd name="T38" fmla="*/ 441 w 3964"/>
                <a:gd name="T39" fmla="*/ 3744 h 6827"/>
                <a:gd name="T40" fmla="*/ 441 w 3964"/>
                <a:gd name="T41" fmla="*/ 3083 h 6827"/>
                <a:gd name="T42" fmla="*/ 3524 w 3964"/>
                <a:gd name="T43" fmla="*/ 5285 h 6827"/>
                <a:gd name="T44" fmla="*/ 2423 w 3964"/>
                <a:gd name="T45" fmla="*/ 6386 h 6827"/>
                <a:gd name="T46" fmla="*/ 1542 w 3964"/>
                <a:gd name="T47" fmla="*/ 6386 h 6827"/>
                <a:gd name="T48" fmla="*/ 441 w 3964"/>
                <a:gd name="T49" fmla="*/ 5285 h 6827"/>
                <a:gd name="T50" fmla="*/ 441 w 3964"/>
                <a:gd name="T51" fmla="*/ 4184 h 6827"/>
                <a:gd name="T52" fmla="*/ 3524 w 3964"/>
                <a:gd name="T53" fmla="*/ 4184 h 6827"/>
                <a:gd name="T54" fmla="*/ 3524 w 3964"/>
                <a:gd name="T55" fmla="*/ 5285 h 6827"/>
                <a:gd name="T56" fmla="*/ 3524 w 3964"/>
                <a:gd name="T57" fmla="*/ 3744 h 6827"/>
                <a:gd name="T58" fmla="*/ 2203 w 3964"/>
                <a:gd name="T59" fmla="*/ 3744 h 6827"/>
                <a:gd name="T60" fmla="*/ 2203 w 3964"/>
                <a:gd name="T61" fmla="*/ 1982 h 6827"/>
                <a:gd name="T62" fmla="*/ 2423 w 3964"/>
                <a:gd name="T63" fmla="*/ 1982 h 6827"/>
                <a:gd name="T64" fmla="*/ 3524 w 3964"/>
                <a:gd name="T65" fmla="*/ 3083 h 6827"/>
                <a:gd name="T66" fmla="*/ 3524 w 3964"/>
                <a:gd name="T67" fmla="*/ 3744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64" h="6827">
                  <a:moveTo>
                    <a:pt x="2423" y="1542"/>
                  </a:moveTo>
                  <a:lnTo>
                    <a:pt x="2218" y="1542"/>
                  </a:lnTo>
                  <a:cubicBezTo>
                    <a:pt x="2253" y="1299"/>
                    <a:pt x="2349" y="1161"/>
                    <a:pt x="2457" y="1007"/>
                  </a:cubicBezTo>
                  <a:cubicBezTo>
                    <a:pt x="2613" y="782"/>
                    <a:pt x="2790" y="528"/>
                    <a:pt x="2790" y="0"/>
                  </a:cubicBezTo>
                  <a:lnTo>
                    <a:pt x="2349" y="0"/>
                  </a:lnTo>
                  <a:cubicBezTo>
                    <a:pt x="2349" y="390"/>
                    <a:pt x="2232" y="559"/>
                    <a:pt x="2095" y="755"/>
                  </a:cubicBezTo>
                  <a:cubicBezTo>
                    <a:pt x="1963" y="946"/>
                    <a:pt x="1815" y="1158"/>
                    <a:pt x="1773" y="1542"/>
                  </a:cubicBezTo>
                  <a:lnTo>
                    <a:pt x="1542" y="1542"/>
                  </a:lnTo>
                  <a:cubicBezTo>
                    <a:pt x="692" y="1542"/>
                    <a:pt x="0" y="2233"/>
                    <a:pt x="0" y="3083"/>
                  </a:cubicBezTo>
                  <a:lnTo>
                    <a:pt x="0" y="5285"/>
                  </a:lnTo>
                  <a:cubicBezTo>
                    <a:pt x="0" y="6135"/>
                    <a:pt x="692" y="6827"/>
                    <a:pt x="1542" y="6827"/>
                  </a:cubicBezTo>
                  <a:lnTo>
                    <a:pt x="2423" y="6827"/>
                  </a:lnTo>
                  <a:cubicBezTo>
                    <a:pt x="3273" y="6827"/>
                    <a:pt x="3964" y="6135"/>
                    <a:pt x="3964" y="5285"/>
                  </a:cubicBezTo>
                  <a:lnTo>
                    <a:pt x="3964" y="3083"/>
                  </a:lnTo>
                  <a:cubicBezTo>
                    <a:pt x="3964" y="2233"/>
                    <a:pt x="3273" y="1542"/>
                    <a:pt x="2423" y="1542"/>
                  </a:cubicBezTo>
                  <a:close/>
                  <a:moveTo>
                    <a:pt x="441" y="3083"/>
                  </a:moveTo>
                  <a:cubicBezTo>
                    <a:pt x="441" y="2476"/>
                    <a:pt x="935" y="1982"/>
                    <a:pt x="1542" y="1982"/>
                  </a:cubicBezTo>
                  <a:lnTo>
                    <a:pt x="1762" y="1982"/>
                  </a:lnTo>
                  <a:lnTo>
                    <a:pt x="1762" y="3744"/>
                  </a:lnTo>
                  <a:lnTo>
                    <a:pt x="441" y="3744"/>
                  </a:lnTo>
                  <a:lnTo>
                    <a:pt x="441" y="3083"/>
                  </a:lnTo>
                  <a:close/>
                  <a:moveTo>
                    <a:pt x="3524" y="5285"/>
                  </a:moveTo>
                  <a:cubicBezTo>
                    <a:pt x="3524" y="5892"/>
                    <a:pt x="3030" y="6386"/>
                    <a:pt x="2423" y="6386"/>
                  </a:cubicBezTo>
                  <a:lnTo>
                    <a:pt x="1542" y="6386"/>
                  </a:lnTo>
                  <a:cubicBezTo>
                    <a:pt x="935" y="6386"/>
                    <a:pt x="441" y="5892"/>
                    <a:pt x="441" y="5285"/>
                  </a:cubicBezTo>
                  <a:lnTo>
                    <a:pt x="441" y="4184"/>
                  </a:lnTo>
                  <a:lnTo>
                    <a:pt x="3524" y="4184"/>
                  </a:lnTo>
                  <a:lnTo>
                    <a:pt x="3524" y="5285"/>
                  </a:lnTo>
                  <a:close/>
                  <a:moveTo>
                    <a:pt x="3524" y="3744"/>
                  </a:moveTo>
                  <a:lnTo>
                    <a:pt x="2203" y="3744"/>
                  </a:lnTo>
                  <a:lnTo>
                    <a:pt x="2203" y="1982"/>
                  </a:lnTo>
                  <a:lnTo>
                    <a:pt x="2423" y="1982"/>
                  </a:lnTo>
                  <a:cubicBezTo>
                    <a:pt x="3030" y="1982"/>
                    <a:pt x="3524" y="2476"/>
                    <a:pt x="3524" y="3083"/>
                  </a:cubicBezTo>
                  <a:lnTo>
                    <a:pt x="3524" y="37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0" name="shift-keyboard-key_30836"/>
            <p:cNvSpPr>
              <a:spLocks/>
            </p:cNvSpPr>
            <p:nvPr/>
          </p:nvSpPr>
          <p:spPr bwMode="auto">
            <a:xfrm>
              <a:off x="1110388" y="2818029"/>
              <a:ext cx="504000" cy="396000"/>
            </a:xfrm>
            <a:custGeom>
              <a:avLst/>
              <a:gdLst>
                <a:gd name="T0" fmla="*/ 6153 w 7228"/>
                <a:gd name="T1" fmla="*/ 794 h 5598"/>
                <a:gd name="T2" fmla="*/ 1075 w 7228"/>
                <a:gd name="T3" fmla="*/ 794 h 5598"/>
                <a:gd name="T4" fmla="*/ 782 w 7228"/>
                <a:gd name="T5" fmla="*/ 1086 h 5598"/>
                <a:gd name="T6" fmla="*/ 782 w 7228"/>
                <a:gd name="T7" fmla="*/ 4512 h 5598"/>
                <a:gd name="T8" fmla="*/ 1075 w 7228"/>
                <a:gd name="T9" fmla="*/ 4805 h 5598"/>
                <a:gd name="T10" fmla="*/ 6153 w 7228"/>
                <a:gd name="T11" fmla="*/ 4805 h 5598"/>
                <a:gd name="T12" fmla="*/ 6446 w 7228"/>
                <a:gd name="T13" fmla="*/ 4512 h 5598"/>
                <a:gd name="T14" fmla="*/ 6446 w 7228"/>
                <a:gd name="T15" fmla="*/ 1086 h 5598"/>
                <a:gd name="T16" fmla="*/ 6153 w 7228"/>
                <a:gd name="T17" fmla="*/ 794 h 5598"/>
                <a:gd name="T18" fmla="*/ 2907 w 7228"/>
                <a:gd name="T19" fmla="*/ 2202 h 5598"/>
                <a:gd name="T20" fmla="*/ 2854 w 7228"/>
                <a:gd name="T21" fmla="*/ 2217 h 5598"/>
                <a:gd name="T22" fmla="*/ 2286 w 7228"/>
                <a:gd name="T23" fmla="*/ 1992 h 5598"/>
                <a:gd name="T24" fmla="*/ 2286 w 7228"/>
                <a:gd name="T25" fmla="*/ 3307 h 5598"/>
                <a:gd name="T26" fmla="*/ 2241 w 7228"/>
                <a:gd name="T27" fmla="*/ 3352 h 5598"/>
                <a:gd name="T28" fmla="*/ 1786 w 7228"/>
                <a:gd name="T29" fmla="*/ 3352 h 5598"/>
                <a:gd name="T30" fmla="*/ 1740 w 7228"/>
                <a:gd name="T31" fmla="*/ 3307 h 5598"/>
                <a:gd name="T32" fmla="*/ 1740 w 7228"/>
                <a:gd name="T33" fmla="*/ 1992 h 5598"/>
                <a:gd name="T34" fmla="*/ 1172 w 7228"/>
                <a:gd name="T35" fmla="*/ 2217 h 5598"/>
                <a:gd name="T36" fmla="*/ 1119 w 7228"/>
                <a:gd name="T37" fmla="*/ 2202 h 5598"/>
                <a:gd name="T38" fmla="*/ 1119 w 7228"/>
                <a:gd name="T39" fmla="*/ 2146 h 5598"/>
                <a:gd name="T40" fmla="*/ 1977 w 7228"/>
                <a:gd name="T41" fmla="*/ 1031 h 5598"/>
                <a:gd name="T42" fmla="*/ 2013 w 7228"/>
                <a:gd name="T43" fmla="*/ 1013 h 5598"/>
                <a:gd name="T44" fmla="*/ 2049 w 7228"/>
                <a:gd name="T45" fmla="*/ 1031 h 5598"/>
                <a:gd name="T46" fmla="*/ 2907 w 7228"/>
                <a:gd name="T47" fmla="*/ 2146 h 5598"/>
                <a:gd name="T48" fmla="*/ 2916 w 7228"/>
                <a:gd name="T49" fmla="*/ 2174 h 5598"/>
                <a:gd name="T50" fmla="*/ 2907 w 7228"/>
                <a:gd name="T51" fmla="*/ 2202 h 5598"/>
                <a:gd name="T52" fmla="*/ 6702 w 7228"/>
                <a:gd name="T53" fmla="*/ 0 h 5598"/>
                <a:gd name="T54" fmla="*/ 526 w 7228"/>
                <a:gd name="T55" fmla="*/ 0 h 5598"/>
                <a:gd name="T56" fmla="*/ 0 w 7228"/>
                <a:gd name="T57" fmla="*/ 525 h 5598"/>
                <a:gd name="T58" fmla="*/ 0 w 7228"/>
                <a:gd name="T59" fmla="*/ 5072 h 5598"/>
                <a:gd name="T60" fmla="*/ 526 w 7228"/>
                <a:gd name="T61" fmla="*/ 5598 h 5598"/>
                <a:gd name="T62" fmla="*/ 6702 w 7228"/>
                <a:gd name="T63" fmla="*/ 5598 h 5598"/>
                <a:gd name="T64" fmla="*/ 7228 w 7228"/>
                <a:gd name="T65" fmla="*/ 5072 h 5598"/>
                <a:gd name="T66" fmla="*/ 7228 w 7228"/>
                <a:gd name="T67" fmla="*/ 525 h 5598"/>
                <a:gd name="T68" fmla="*/ 6702 w 7228"/>
                <a:gd name="T69" fmla="*/ 0 h 5598"/>
                <a:gd name="T70" fmla="*/ 6653 w 7228"/>
                <a:gd name="T71" fmla="*/ 4512 h 5598"/>
                <a:gd name="T72" fmla="*/ 6153 w 7228"/>
                <a:gd name="T73" fmla="*/ 5012 h 5598"/>
                <a:gd name="T74" fmla="*/ 1075 w 7228"/>
                <a:gd name="T75" fmla="*/ 5012 h 5598"/>
                <a:gd name="T76" fmla="*/ 575 w 7228"/>
                <a:gd name="T77" fmla="*/ 4512 h 5598"/>
                <a:gd name="T78" fmla="*/ 575 w 7228"/>
                <a:gd name="T79" fmla="*/ 1086 h 5598"/>
                <a:gd name="T80" fmla="*/ 1075 w 7228"/>
                <a:gd name="T81" fmla="*/ 586 h 5598"/>
                <a:gd name="T82" fmla="*/ 6153 w 7228"/>
                <a:gd name="T83" fmla="*/ 586 h 5598"/>
                <a:gd name="T84" fmla="*/ 6653 w 7228"/>
                <a:gd name="T85" fmla="*/ 1086 h 5598"/>
                <a:gd name="T86" fmla="*/ 6653 w 7228"/>
                <a:gd name="T87" fmla="*/ 4512 h 5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28" h="5598">
                  <a:moveTo>
                    <a:pt x="6153" y="794"/>
                  </a:moveTo>
                  <a:lnTo>
                    <a:pt x="1075" y="794"/>
                  </a:lnTo>
                  <a:cubicBezTo>
                    <a:pt x="913" y="794"/>
                    <a:pt x="782" y="925"/>
                    <a:pt x="782" y="1086"/>
                  </a:cubicBezTo>
                  <a:lnTo>
                    <a:pt x="782" y="4512"/>
                  </a:lnTo>
                  <a:cubicBezTo>
                    <a:pt x="782" y="4673"/>
                    <a:pt x="913" y="4805"/>
                    <a:pt x="1075" y="4805"/>
                  </a:cubicBezTo>
                  <a:lnTo>
                    <a:pt x="6153" y="4805"/>
                  </a:lnTo>
                  <a:cubicBezTo>
                    <a:pt x="6315" y="4805"/>
                    <a:pt x="6446" y="4673"/>
                    <a:pt x="6446" y="4512"/>
                  </a:cubicBezTo>
                  <a:lnTo>
                    <a:pt x="6446" y="1086"/>
                  </a:lnTo>
                  <a:cubicBezTo>
                    <a:pt x="6446" y="925"/>
                    <a:pt x="6315" y="794"/>
                    <a:pt x="6153" y="794"/>
                  </a:cubicBezTo>
                  <a:close/>
                  <a:moveTo>
                    <a:pt x="2907" y="2202"/>
                  </a:moveTo>
                  <a:cubicBezTo>
                    <a:pt x="2895" y="2218"/>
                    <a:pt x="2873" y="2224"/>
                    <a:pt x="2854" y="2217"/>
                  </a:cubicBezTo>
                  <a:lnTo>
                    <a:pt x="2286" y="1992"/>
                  </a:lnTo>
                  <a:lnTo>
                    <a:pt x="2286" y="3307"/>
                  </a:lnTo>
                  <a:cubicBezTo>
                    <a:pt x="2286" y="3332"/>
                    <a:pt x="2266" y="3353"/>
                    <a:pt x="2241" y="3352"/>
                  </a:cubicBezTo>
                  <a:lnTo>
                    <a:pt x="1786" y="3352"/>
                  </a:lnTo>
                  <a:cubicBezTo>
                    <a:pt x="1760" y="3352"/>
                    <a:pt x="1740" y="3332"/>
                    <a:pt x="1740" y="3307"/>
                  </a:cubicBezTo>
                  <a:lnTo>
                    <a:pt x="1740" y="1992"/>
                  </a:lnTo>
                  <a:lnTo>
                    <a:pt x="1172" y="2217"/>
                  </a:lnTo>
                  <a:cubicBezTo>
                    <a:pt x="1153" y="2224"/>
                    <a:pt x="1132" y="2218"/>
                    <a:pt x="1119" y="2202"/>
                  </a:cubicBezTo>
                  <a:cubicBezTo>
                    <a:pt x="1107" y="2185"/>
                    <a:pt x="1107" y="2163"/>
                    <a:pt x="1119" y="2146"/>
                  </a:cubicBezTo>
                  <a:lnTo>
                    <a:pt x="1977" y="1031"/>
                  </a:lnTo>
                  <a:cubicBezTo>
                    <a:pt x="1986" y="1020"/>
                    <a:pt x="1999" y="1013"/>
                    <a:pt x="2013" y="1013"/>
                  </a:cubicBezTo>
                  <a:cubicBezTo>
                    <a:pt x="2027" y="1013"/>
                    <a:pt x="2041" y="1020"/>
                    <a:pt x="2049" y="1031"/>
                  </a:cubicBezTo>
                  <a:lnTo>
                    <a:pt x="2907" y="2146"/>
                  </a:lnTo>
                  <a:cubicBezTo>
                    <a:pt x="2913" y="2155"/>
                    <a:pt x="2916" y="2165"/>
                    <a:pt x="2916" y="2174"/>
                  </a:cubicBezTo>
                  <a:cubicBezTo>
                    <a:pt x="2916" y="2184"/>
                    <a:pt x="2913" y="2193"/>
                    <a:pt x="2907" y="2202"/>
                  </a:cubicBezTo>
                  <a:close/>
                  <a:moveTo>
                    <a:pt x="6702" y="0"/>
                  </a:moveTo>
                  <a:lnTo>
                    <a:pt x="526" y="0"/>
                  </a:lnTo>
                  <a:cubicBezTo>
                    <a:pt x="235" y="0"/>
                    <a:pt x="0" y="235"/>
                    <a:pt x="0" y="525"/>
                  </a:cubicBezTo>
                  <a:lnTo>
                    <a:pt x="0" y="5072"/>
                  </a:lnTo>
                  <a:cubicBezTo>
                    <a:pt x="0" y="5363"/>
                    <a:pt x="235" y="5598"/>
                    <a:pt x="526" y="5598"/>
                  </a:cubicBezTo>
                  <a:lnTo>
                    <a:pt x="6702" y="5598"/>
                  </a:lnTo>
                  <a:cubicBezTo>
                    <a:pt x="6993" y="5598"/>
                    <a:pt x="7228" y="5363"/>
                    <a:pt x="7228" y="5072"/>
                  </a:cubicBezTo>
                  <a:lnTo>
                    <a:pt x="7228" y="525"/>
                  </a:lnTo>
                  <a:cubicBezTo>
                    <a:pt x="7228" y="235"/>
                    <a:pt x="6993" y="0"/>
                    <a:pt x="6702" y="0"/>
                  </a:cubicBezTo>
                  <a:close/>
                  <a:moveTo>
                    <a:pt x="6653" y="4512"/>
                  </a:moveTo>
                  <a:cubicBezTo>
                    <a:pt x="6653" y="4788"/>
                    <a:pt x="6429" y="5012"/>
                    <a:pt x="6153" y="5012"/>
                  </a:cubicBezTo>
                  <a:lnTo>
                    <a:pt x="1075" y="5012"/>
                  </a:lnTo>
                  <a:cubicBezTo>
                    <a:pt x="799" y="5012"/>
                    <a:pt x="575" y="4788"/>
                    <a:pt x="575" y="4512"/>
                  </a:cubicBezTo>
                  <a:lnTo>
                    <a:pt x="575" y="1086"/>
                  </a:lnTo>
                  <a:cubicBezTo>
                    <a:pt x="575" y="811"/>
                    <a:pt x="799" y="586"/>
                    <a:pt x="1075" y="586"/>
                  </a:cubicBezTo>
                  <a:lnTo>
                    <a:pt x="6153" y="586"/>
                  </a:lnTo>
                  <a:cubicBezTo>
                    <a:pt x="6429" y="586"/>
                    <a:pt x="6653" y="810"/>
                    <a:pt x="6653" y="1086"/>
                  </a:cubicBezTo>
                  <a:lnTo>
                    <a:pt x="6653" y="451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</p:sp>
        <p:sp>
          <p:nvSpPr>
            <p:cNvPr id="141" name="文字方塊 140"/>
            <p:cNvSpPr txBox="1"/>
            <p:nvPr/>
          </p:nvSpPr>
          <p:spPr>
            <a:xfrm>
              <a:off x="1634430" y="282404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+</a:t>
              </a:r>
              <a:endParaRPr lang="zh-TW" altLang="en-US" dirty="0"/>
            </a:p>
          </p:txBody>
        </p:sp>
        <p:sp>
          <p:nvSpPr>
            <p:cNvPr id="142" name="矩形 65"/>
            <p:cNvSpPr/>
            <p:nvPr/>
          </p:nvSpPr>
          <p:spPr>
            <a:xfrm>
              <a:off x="1182690" y="2892791"/>
              <a:ext cx="288000" cy="223024"/>
            </a:xfrm>
            <a:custGeom>
              <a:avLst/>
              <a:gdLst/>
              <a:ahLst/>
              <a:cxnLst/>
              <a:rect l="l" t="t" r="r" b="b"/>
              <a:pathLst>
                <a:path w="288000" h="223024">
                  <a:moveTo>
                    <a:pt x="37786" y="0"/>
                  </a:moveTo>
                  <a:lnTo>
                    <a:pt x="288000" y="0"/>
                  </a:lnTo>
                  <a:lnTo>
                    <a:pt x="288000" y="223024"/>
                  </a:lnTo>
                  <a:lnTo>
                    <a:pt x="0" y="223024"/>
                  </a:lnTo>
                  <a:lnTo>
                    <a:pt x="0" y="58100"/>
                  </a:lnTo>
                  <a:close/>
                </a:path>
              </a:pathLst>
            </a:custGeom>
            <a:solidFill>
              <a:srgbClr val="FCFCFC"/>
            </a:solidFill>
            <a:ln>
              <a:solidFill>
                <a:srgbClr val="FCFC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3" name="文字方塊 142"/>
            <p:cNvSpPr txBox="1"/>
            <p:nvPr/>
          </p:nvSpPr>
          <p:spPr>
            <a:xfrm>
              <a:off x="1105469" y="2893616"/>
              <a:ext cx="3706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" dirty="0" smtClean="0">
                  <a:solidFill>
                    <a:schemeClr val="accent1"/>
                  </a:solidFill>
                </a:rPr>
                <a:t>Ctrl</a:t>
              </a:r>
              <a:endParaRPr lang="zh-TW" altLang="en-US" sz="1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40" name="群組 1039"/>
          <p:cNvGrpSpPr/>
          <p:nvPr/>
        </p:nvGrpSpPr>
        <p:grpSpPr>
          <a:xfrm>
            <a:off x="845035" y="3710863"/>
            <a:ext cx="4896000" cy="2592000"/>
            <a:chOff x="7627718" y="1235871"/>
            <a:chExt cx="4896000" cy="2592000"/>
          </a:xfrm>
        </p:grpSpPr>
        <p:grpSp>
          <p:nvGrpSpPr>
            <p:cNvPr id="147" name="群組 146"/>
            <p:cNvGrpSpPr/>
            <p:nvPr/>
          </p:nvGrpSpPr>
          <p:grpSpPr>
            <a:xfrm>
              <a:off x="7627718" y="1235871"/>
              <a:ext cx="4896000" cy="2592000"/>
              <a:chOff x="1442887" y="2297541"/>
              <a:chExt cx="4896000" cy="2592000"/>
            </a:xfrm>
          </p:grpSpPr>
          <p:sp>
            <p:nvSpPr>
              <p:cNvPr id="148" name="圓角矩形 147"/>
              <p:cNvSpPr/>
              <p:nvPr/>
            </p:nvSpPr>
            <p:spPr>
              <a:xfrm>
                <a:off x="1442887" y="2297541"/>
                <a:ext cx="4896000" cy="2592000"/>
              </a:xfrm>
              <a:prstGeom prst="roundRect">
                <a:avLst>
                  <a:gd name="adj" fmla="val 487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0" name="文字方塊 149"/>
              <p:cNvSpPr txBox="1"/>
              <p:nvPr/>
            </p:nvSpPr>
            <p:spPr>
              <a:xfrm>
                <a:off x="1456893" y="2358088"/>
                <a:ext cx="6976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大小</a:t>
                </a:r>
                <a:endParaRPr lang="en-US" altLang="zh-TW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45" name="文字方塊 144"/>
            <p:cNvSpPr txBox="1"/>
            <p:nvPr/>
          </p:nvSpPr>
          <p:spPr>
            <a:xfrm>
              <a:off x="7632242" y="1642790"/>
              <a:ext cx="4813757" cy="2142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zh-TW" altLang="en-US" dirty="0" smtClean="0"/>
                <a:t>大小及旋轉</a:t>
              </a:r>
              <a:endParaRPr lang="en-US" altLang="zh-TW" dirty="0" smtClean="0"/>
            </a:p>
            <a:p>
              <a:pPr marL="273050">
                <a:lnSpc>
                  <a:spcPts val="2700"/>
                </a:lnSpc>
              </a:pPr>
              <a:r>
                <a:rPr lang="zh-TW" altLang="en-US" dirty="0" smtClean="0"/>
                <a:t>高度</a:t>
              </a:r>
              <a:r>
                <a:rPr lang="en-US" altLang="zh-TW" dirty="0" smtClean="0"/>
                <a:t>(</a:t>
              </a:r>
              <a:r>
                <a:rPr lang="en-US" altLang="zh-TW" u="sng" dirty="0" smtClean="0"/>
                <a:t>E</a:t>
              </a:r>
              <a:r>
                <a:rPr lang="en-US" altLang="zh-TW" dirty="0" smtClean="0"/>
                <a:t>):                             </a:t>
              </a:r>
              <a:r>
                <a:rPr lang="zh-TW" altLang="en-US" dirty="0" smtClean="0"/>
                <a:t>寬度</a:t>
              </a:r>
              <a:r>
                <a:rPr lang="en-US" altLang="zh-TW" dirty="0" smtClean="0"/>
                <a:t>(D):</a:t>
              </a:r>
            </a:p>
            <a:p>
              <a:pPr marL="273050">
                <a:lnSpc>
                  <a:spcPts val="2700"/>
                </a:lnSpc>
              </a:pPr>
              <a:r>
                <a:rPr lang="zh-TW" altLang="en-US" dirty="0" smtClean="0"/>
                <a:t>旋轉</a:t>
              </a:r>
              <a:r>
                <a:rPr lang="en-US" altLang="zh-TW" dirty="0" smtClean="0"/>
                <a:t>(</a:t>
              </a:r>
              <a:r>
                <a:rPr lang="en-US" altLang="zh-TW" u="sng" dirty="0" smtClean="0"/>
                <a:t>T</a:t>
              </a:r>
              <a:r>
                <a:rPr lang="en-US" altLang="zh-TW" dirty="0" smtClean="0"/>
                <a:t>):</a:t>
              </a:r>
            </a:p>
            <a:p>
              <a:pPr>
                <a:lnSpc>
                  <a:spcPts val="2700"/>
                </a:lnSpc>
              </a:pPr>
              <a:r>
                <a:rPr lang="zh-TW" altLang="en-US" dirty="0"/>
                <a:t>縮放</a:t>
              </a:r>
              <a:r>
                <a:rPr lang="zh-TW" altLang="en-US" dirty="0" smtClean="0"/>
                <a:t>比例</a:t>
              </a:r>
              <a:endParaRPr lang="en-US" altLang="zh-TW" dirty="0" smtClean="0"/>
            </a:p>
            <a:p>
              <a:pPr marL="273050">
                <a:lnSpc>
                  <a:spcPts val="2700"/>
                </a:lnSpc>
              </a:pPr>
              <a:r>
                <a:rPr lang="zh-TW" altLang="en-US" dirty="0" smtClean="0"/>
                <a:t>高度</a:t>
              </a:r>
              <a:r>
                <a:rPr lang="en-US" altLang="zh-TW" dirty="0" smtClean="0"/>
                <a:t>(</a:t>
              </a:r>
              <a:r>
                <a:rPr lang="en-US" altLang="zh-TW" u="sng" dirty="0" smtClean="0"/>
                <a:t>H</a:t>
              </a:r>
              <a:r>
                <a:rPr lang="en-US" altLang="zh-TW" dirty="0" smtClean="0"/>
                <a:t>):                             </a:t>
              </a:r>
              <a:r>
                <a:rPr lang="zh-TW" altLang="en-US" dirty="0"/>
                <a:t>寬度</a:t>
              </a:r>
              <a:r>
                <a:rPr lang="en-US" altLang="zh-TW" dirty="0"/>
                <a:t>(D</a:t>
              </a:r>
              <a:r>
                <a:rPr lang="en-US" altLang="zh-TW" dirty="0" smtClean="0"/>
                <a:t>):</a:t>
              </a:r>
            </a:p>
            <a:p>
              <a:pPr marL="628650">
                <a:lnSpc>
                  <a:spcPts val="2700"/>
                </a:lnSpc>
              </a:pPr>
              <a:r>
                <a:rPr lang="zh-TW" altLang="en-US" dirty="0" smtClean="0"/>
                <a:t>鎖定長寬比</a:t>
              </a:r>
              <a:r>
                <a:rPr lang="en-US" altLang="zh-TW" dirty="0" smtClean="0"/>
                <a:t>(</a:t>
              </a:r>
              <a:r>
                <a:rPr lang="en-US" altLang="zh-TW" u="sng" dirty="0" smtClean="0"/>
                <a:t>A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grpSp>
          <p:nvGrpSpPr>
            <p:cNvPr id="1029" name="群組 1028"/>
            <p:cNvGrpSpPr/>
            <p:nvPr/>
          </p:nvGrpSpPr>
          <p:grpSpPr>
            <a:xfrm>
              <a:off x="8905853" y="2105962"/>
              <a:ext cx="1069371" cy="252000"/>
              <a:chOff x="9934553" y="1980357"/>
              <a:chExt cx="1069371" cy="252000"/>
            </a:xfrm>
          </p:grpSpPr>
          <p:sp>
            <p:nvSpPr>
              <p:cNvPr id="1028" name="矩形 1027"/>
              <p:cNvSpPr/>
              <p:nvPr/>
            </p:nvSpPr>
            <p:spPr>
              <a:xfrm>
                <a:off x="9934553" y="1980357"/>
                <a:ext cx="1069371" cy="2520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sz="1400" dirty="0" smtClean="0">
                    <a:solidFill>
                      <a:schemeClr val="tx1"/>
                    </a:solidFill>
                  </a:rPr>
                  <a:t>4.86</a:t>
                </a:r>
                <a:r>
                  <a:rPr lang="zh-TW" altLang="en-US" sz="1400" dirty="0" smtClean="0">
                    <a:solidFill>
                      <a:schemeClr val="tx1"/>
                    </a:solidFill>
                  </a:rPr>
                  <a:t>公分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>
              <a:xfrm>
                <a:off x="10799722" y="2010093"/>
                <a:ext cx="180000" cy="90000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6" name="矩形 155"/>
              <p:cNvSpPr/>
              <p:nvPr/>
            </p:nvSpPr>
            <p:spPr>
              <a:xfrm>
                <a:off x="10799722" y="2111440"/>
                <a:ext cx="180000" cy="90000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7" name="等腰三角形 156"/>
              <p:cNvSpPr/>
              <p:nvPr/>
            </p:nvSpPr>
            <p:spPr>
              <a:xfrm flipV="1">
                <a:off x="10844722" y="2136495"/>
                <a:ext cx="90000" cy="5400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8" name="等腰三角形 157"/>
              <p:cNvSpPr/>
              <p:nvPr/>
            </p:nvSpPr>
            <p:spPr>
              <a:xfrm>
                <a:off x="10844722" y="2030470"/>
                <a:ext cx="90000" cy="5400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31" name="群組 1030"/>
            <p:cNvGrpSpPr/>
            <p:nvPr/>
          </p:nvGrpSpPr>
          <p:grpSpPr>
            <a:xfrm>
              <a:off x="8905853" y="2418443"/>
              <a:ext cx="1069371" cy="271050"/>
              <a:chOff x="8905853" y="2362688"/>
              <a:chExt cx="1069371" cy="271050"/>
            </a:xfrm>
          </p:grpSpPr>
          <p:grpSp>
            <p:nvGrpSpPr>
              <p:cNvPr id="160" name="群組 159"/>
              <p:cNvGrpSpPr/>
              <p:nvPr/>
            </p:nvGrpSpPr>
            <p:grpSpPr>
              <a:xfrm>
                <a:off x="8905853" y="2381738"/>
                <a:ext cx="1069371" cy="252000"/>
                <a:chOff x="9934553" y="1980357"/>
                <a:chExt cx="1069371" cy="252000"/>
              </a:xfrm>
            </p:grpSpPr>
            <p:sp>
              <p:nvSpPr>
                <p:cNvPr id="161" name="矩形 160"/>
                <p:cNvSpPr/>
                <p:nvPr/>
              </p:nvSpPr>
              <p:spPr>
                <a:xfrm>
                  <a:off x="9934553" y="1980357"/>
                  <a:ext cx="1069371" cy="2520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zh-TW" sz="1400" dirty="0" smtClean="0">
                      <a:solidFill>
                        <a:schemeClr val="tx1"/>
                      </a:solidFill>
                    </a:rPr>
                    <a:t>0</a:t>
                  </a:r>
                  <a:endParaRPr lang="zh-TW" altLang="en-US" sz="1400" baseline="30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>
                <a:xfrm>
                  <a:off x="10799722" y="2010093"/>
                  <a:ext cx="180000" cy="90000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3" name="矩形 162"/>
                <p:cNvSpPr/>
                <p:nvPr/>
              </p:nvSpPr>
              <p:spPr>
                <a:xfrm>
                  <a:off x="10799722" y="2111440"/>
                  <a:ext cx="180000" cy="90000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4" name="等腰三角形 163"/>
                <p:cNvSpPr/>
                <p:nvPr/>
              </p:nvSpPr>
              <p:spPr>
                <a:xfrm flipV="1">
                  <a:off x="10844722" y="2136495"/>
                  <a:ext cx="90000" cy="54000"/>
                </a:xfrm>
                <a:prstGeom prst="triangl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5" name="等腰三角形 164"/>
                <p:cNvSpPr/>
                <p:nvPr/>
              </p:nvSpPr>
              <p:spPr>
                <a:xfrm>
                  <a:off x="10844722" y="2030470"/>
                  <a:ext cx="90000" cy="54000"/>
                </a:xfrm>
                <a:prstGeom prst="triangl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030" name="文字方塊 1029"/>
              <p:cNvSpPr txBox="1"/>
              <p:nvPr/>
            </p:nvSpPr>
            <p:spPr>
              <a:xfrm>
                <a:off x="9004300" y="2362688"/>
                <a:ext cx="2391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baseline="30000" dirty="0"/>
                  <a:t>o</a:t>
                </a:r>
                <a:endParaRPr lang="zh-TW" altLang="en-US" sz="1200" baseline="30000" dirty="0"/>
              </a:p>
            </p:txBody>
          </p:sp>
        </p:grpSp>
        <p:grpSp>
          <p:nvGrpSpPr>
            <p:cNvPr id="167" name="群組 166"/>
            <p:cNvGrpSpPr/>
            <p:nvPr/>
          </p:nvGrpSpPr>
          <p:grpSpPr>
            <a:xfrm>
              <a:off x="11212069" y="2105962"/>
              <a:ext cx="1069371" cy="252000"/>
              <a:chOff x="9934553" y="1980357"/>
              <a:chExt cx="1069371" cy="252000"/>
            </a:xfrm>
          </p:grpSpPr>
          <p:sp>
            <p:nvSpPr>
              <p:cNvPr id="168" name="矩形 167"/>
              <p:cNvSpPr/>
              <p:nvPr/>
            </p:nvSpPr>
            <p:spPr>
              <a:xfrm>
                <a:off x="9934553" y="1980357"/>
                <a:ext cx="1069371" cy="2520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sz="1400" dirty="0" smtClean="0">
                    <a:solidFill>
                      <a:schemeClr val="tx1"/>
                    </a:solidFill>
                  </a:rPr>
                  <a:t>4.86</a:t>
                </a:r>
                <a:r>
                  <a:rPr lang="zh-TW" altLang="en-US" sz="1400" dirty="0" smtClean="0">
                    <a:solidFill>
                      <a:schemeClr val="tx1"/>
                    </a:solidFill>
                  </a:rPr>
                  <a:t>公分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矩形 168"/>
              <p:cNvSpPr/>
              <p:nvPr/>
            </p:nvSpPr>
            <p:spPr>
              <a:xfrm>
                <a:off x="10799722" y="2010093"/>
                <a:ext cx="180000" cy="90000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10799722" y="2111440"/>
                <a:ext cx="180000" cy="90000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1" name="等腰三角形 170"/>
              <p:cNvSpPr/>
              <p:nvPr/>
            </p:nvSpPr>
            <p:spPr>
              <a:xfrm flipV="1">
                <a:off x="10844722" y="2136495"/>
                <a:ext cx="90000" cy="5400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2" name="等腰三角形 171"/>
              <p:cNvSpPr/>
              <p:nvPr/>
            </p:nvSpPr>
            <p:spPr>
              <a:xfrm>
                <a:off x="10844722" y="2030470"/>
                <a:ext cx="90000" cy="5400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74" name="群組 173"/>
            <p:cNvGrpSpPr/>
            <p:nvPr/>
          </p:nvGrpSpPr>
          <p:grpSpPr>
            <a:xfrm>
              <a:off x="8905853" y="3109400"/>
              <a:ext cx="1069371" cy="252000"/>
              <a:chOff x="9934553" y="1980357"/>
              <a:chExt cx="1069371" cy="252000"/>
            </a:xfrm>
          </p:grpSpPr>
          <p:sp>
            <p:nvSpPr>
              <p:cNvPr id="175" name="矩形 174"/>
              <p:cNvSpPr/>
              <p:nvPr/>
            </p:nvSpPr>
            <p:spPr>
              <a:xfrm>
                <a:off x="9934553" y="1980357"/>
                <a:ext cx="1069371" cy="2520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sz="1400" dirty="0" smtClean="0">
                    <a:solidFill>
                      <a:schemeClr val="tx1"/>
                    </a:solidFill>
                  </a:rPr>
                  <a:t>100%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矩形 175"/>
              <p:cNvSpPr/>
              <p:nvPr/>
            </p:nvSpPr>
            <p:spPr>
              <a:xfrm>
                <a:off x="10799722" y="2010093"/>
                <a:ext cx="180000" cy="90000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7" name="矩形 176"/>
              <p:cNvSpPr/>
              <p:nvPr/>
            </p:nvSpPr>
            <p:spPr>
              <a:xfrm>
                <a:off x="10799722" y="2111440"/>
                <a:ext cx="180000" cy="90000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8" name="等腰三角形 177"/>
              <p:cNvSpPr/>
              <p:nvPr/>
            </p:nvSpPr>
            <p:spPr>
              <a:xfrm flipV="1">
                <a:off x="10844722" y="2136495"/>
                <a:ext cx="90000" cy="5400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9" name="等腰三角形 178"/>
              <p:cNvSpPr/>
              <p:nvPr/>
            </p:nvSpPr>
            <p:spPr>
              <a:xfrm>
                <a:off x="10844722" y="2030470"/>
                <a:ext cx="90000" cy="5400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80" name="群組 179"/>
            <p:cNvGrpSpPr/>
            <p:nvPr/>
          </p:nvGrpSpPr>
          <p:grpSpPr>
            <a:xfrm>
              <a:off x="11212069" y="3109400"/>
              <a:ext cx="1069371" cy="252000"/>
              <a:chOff x="9934553" y="1980357"/>
              <a:chExt cx="1069371" cy="252000"/>
            </a:xfrm>
          </p:grpSpPr>
          <p:sp>
            <p:nvSpPr>
              <p:cNvPr id="181" name="矩形 180"/>
              <p:cNvSpPr/>
              <p:nvPr/>
            </p:nvSpPr>
            <p:spPr>
              <a:xfrm>
                <a:off x="9934553" y="1980357"/>
                <a:ext cx="1069371" cy="2520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sz="1400" dirty="0" smtClean="0">
                    <a:solidFill>
                      <a:schemeClr val="tx1"/>
                    </a:solidFill>
                  </a:rPr>
                  <a:t>100%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矩形 181"/>
              <p:cNvSpPr/>
              <p:nvPr/>
            </p:nvSpPr>
            <p:spPr>
              <a:xfrm>
                <a:off x="10799722" y="2010093"/>
                <a:ext cx="180000" cy="90000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3" name="矩形 182"/>
              <p:cNvSpPr/>
              <p:nvPr/>
            </p:nvSpPr>
            <p:spPr>
              <a:xfrm>
                <a:off x="10799722" y="2111440"/>
                <a:ext cx="180000" cy="90000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4" name="等腰三角形 183"/>
              <p:cNvSpPr/>
              <p:nvPr/>
            </p:nvSpPr>
            <p:spPr>
              <a:xfrm flipV="1">
                <a:off x="10844722" y="2136495"/>
                <a:ext cx="90000" cy="5400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5" name="等腰三角形 184"/>
              <p:cNvSpPr/>
              <p:nvPr/>
            </p:nvSpPr>
            <p:spPr>
              <a:xfrm>
                <a:off x="10844722" y="2030470"/>
                <a:ext cx="90000" cy="5400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1033" name="直線接點 1032"/>
            <p:cNvCxnSpPr/>
            <p:nvPr/>
          </p:nvCxnSpPr>
          <p:spPr>
            <a:xfrm>
              <a:off x="8726900" y="2803186"/>
              <a:ext cx="36360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接點 187"/>
            <p:cNvCxnSpPr/>
            <p:nvPr/>
          </p:nvCxnSpPr>
          <p:spPr>
            <a:xfrm>
              <a:off x="8978900" y="1850186"/>
              <a:ext cx="33840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9" name="群組 1038"/>
            <p:cNvGrpSpPr/>
            <p:nvPr/>
          </p:nvGrpSpPr>
          <p:grpSpPr>
            <a:xfrm>
              <a:off x="8003711" y="3476299"/>
              <a:ext cx="198000" cy="198000"/>
              <a:chOff x="8003711" y="3320185"/>
              <a:chExt cx="198000" cy="198000"/>
            </a:xfrm>
          </p:grpSpPr>
          <p:sp>
            <p:nvSpPr>
              <p:cNvPr id="1024" name="矩形 1023"/>
              <p:cNvSpPr/>
              <p:nvPr/>
            </p:nvSpPr>
            <p:spPr>
              <a:xfrm>
                <a:off x="8003711" y="3320185"/>
                <a:ext cx="198000" cy="198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035" name="直線接點 1034"/>
              <p:cNvCxnSpPr/>
              <p:nvPr/>
            </p:nvCxnSpPr>
            <p:spPr>
              <a:xfrm rot="18900000" flipH="1">
                <a:off x="8069555" y="3419293"/>
                <a:ext cx="0" cy="720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線接點 190"/>
              <p:cNvCxnSpPr/>
              <p:nvPr/>
            </p:nvCxnSpPr>
            <p:spPr>
              <a:xfrm flipH="1">
                <a:off x="8089195" y="3341921"/>
                <a:ext cx="72000" cy="1440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9" name="群組 1048"/>
          <p:cNvGrpSpPr/>
          <p:nvPr/>
        </p:nvGrpSpPr>
        <p:grpSpPr>
          <a:xfrm>
            <a:off x="2255295" y="1731926"/>
            <a:ext cx="2239054" cy="1011749"/>
            <a:chOff x="1140195" y="1520057"/>
            <a:chExt cx="2239054" cy="1011749"/>
          </a:xfrm>
        </p:grpSpPr>
        <p:sp>
          <p:nvSpPr>
            <p:cNvPr id="1042" name="文字方塊 1041"/>
            <p:cNvSpPr txBox="1"/>
            <p:nvPr/>
          </p:nvSpPr>
          <p:spPr>
            <a:xfrm>
              <a:off x="1569241" y="157436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高度：</a:t>
              </a:r>
              <a:endParaRPr lang="zh-TW" altLang="en-US" dirty="0"/>
            </a:p>
          </p:txBody>
        </p:sp>
        <p:grpSp>
          <p:nvGrpSpPr>
            <p:cNvPr id="1048" name="群組 1047"/>
            <p:cNvGrpSpPr/>
            <p:nvPr/>
          </p:nvGrpSpPr>
          <p:grpSpPr>
            <a:xfrm>
              <a:off x="1191880" y="1520057"/>
              <a:ext cx="328629" cy="432000"/>
              <a:chOff x="1191880" y="1520057"/>
              <a:chExt cx="328629" cy="432000"/>
            </a:xfrm>
          </p:grpSpPr>
          <p:sp>
            <p:nvSpPr>
              <p:cNvPr id="1041" name="矩形 1040"/>
              <p:cNvSpPr/>
              <p:nvPr/>
            </p:nvSpPr>
            <p:spPr>
              <a:xfrm>
                <a:off x="1412509" y="1520057"/>
                <a:ext cx="108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9" name="矩形 198"/>
              <p:cNvSpPr/>
              <p:nvPr/>
            </p:nvSpPr>
            <p:spPr>
              <a:xfrm>
                <a:off x="1191880" y="1682057"/>
                <a:ext cx="108000" cy="108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45" name="向右箭號 1044"/>
              <p:cNvSpPr/>
              <p:nvPr/>
            </p:nvSpPr>
            <p:spPr>
              <a:xfrm rot="5400000">
                <a:off x="1200243" y="1864312"/>
                <a:ext cx="91273" cy="71360"/>
              </a:xfrm>
              <a:prstGeom prst="rightArrow">
                <a:avLst>
                  <a:gd name="adj1" fmla="val 29768"/>
                  <a:gd name="adj2" fmla="val 5514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3" name="向右箭號 202"/>
              <p:cNvSpPr/>
              <p:nvPr/>
            </p:nvSpPr>
            <p:spPr>
              <a:xfrm rot="16200000" flipV="1">
                <a:off x="1200243" y="1536132"/>
                <a:ext cx="91273" cy="71360"/>
              </a:xfrm>
              <a:prstGeom prst="rightArrow">
                <a:avLst>
                  <a:gd name="adj1" fmla="val 29768"/>
                  <a:gd name="adj2" fmla="val 5514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047" name="直線接點 1046"/>
              <p:cNvCxnSpPr/>
              <p:nvPr/>
            </p:nvCxnSpPr>
            <p:spPr>
              <a:xfrm flipH="1">
                <a:off x="1234168" y="1520057"/>
                <a:ext cx="216000" cy="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線接點 205"/>
              <p:cNvCxnSpPr/>
              <p:nvPr/>
            </p:nvCxnSpPr>
            <p:spPr>
              <a:xfrm flipH="1">
                <a:off x="1244740" y="1948953"/>
                <a:ext cx="216000" cy="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" name="文字方塊 214"/>
            <p:cNvSpPr txBox="1"/>
            <p:nvPr/>
          </p:nvSpPr>
          <p:spPr>
            <a:xfrm>
              <a:off x="1569241" y="214798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寬</a:t>
              </a:r>
              <a:r>
                <a:rPr lang="zh-TW" altLang="en-US" dirty="0" smtClean="0"/>
                <a:t>度：</a:t>
              </a:r>
              <a:endParaRPr lang="zh-TW" altLang="en-US" dirty="0"/>
            </a:p>
          </p:txBody>
        </p:sp>
        <p:grpSp>
          <p:nvGrpSpPr>
            <p:cNvPr id="216" name="群組 215"/>
            <p:cNvGrpSpPr/>
            <p:nvPr/>
          </p:nvGrpSpPr>
          <p:grpSpPr>
            <a:xfrm rot="16200000">
              <a:off x="1191880" y="2123497"/>
              <a:ext cx="328629" cy="432000"/>
              <a:chOff x="1191880" y="1520057"/>
              <a:chExt cx="328629" cy="432000"/>
            </a:xfrm>
          </p:grpSpPr>
          <p:sp>
            <p:nvSpPr>
              <p:cNvPr id="217" name="矩形 216"/>
              <p:cNvSpPr/>
              <p:nvPr/>
            </p:nvSpPr>
            <p:spPr>
              <a:xfrm>
                <a:off x="1412509" y="1520057"/>
                <a:ext cx="108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8" name="矩形 217"/>
              <p:cNvSpPr/>
              <p:nvPr/>
            </p:nvSpPr>
            <p:spPr>
              <a:xfrm>
                <a:off x="1191880" y="1682057"/>
                <a:ext cx="108000" cy="108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9" name="向右箭號 218"/>
              <p:cNvSpPr/>
              <p:nvPr/>
            </p:nvSpPr>
            <p:spPr>
              <a:xfrm rot="5400000">
                <a:off x="1200243" y="1864312"/>
                <a:ext cx="91273" cy="71360"/>
              </a:xfrm>
              <a:prstGeom prst="rightArrow">
                <a:avLst>
                  <a:gd name="adj1" fmla="val 29768"/>
                  <a:gd name="adj2" fmla="val 5514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0" name="向右箭號 219"/>
              <p:cNvSpPr/>
              <p:nvPr/>
            </p:nvSpPr>
            <p:spPr>
              <a:xfrm rot="16200000" flipV="1">
                <a:off x="1200243" y="1536132"/>
                <a:ext cx="91273" cy="71360"/>
              </a:xfrm>
              <a:prstGeom prst="rightArrow">
                <a:avLst>
                  <a:gd name="adj1" fmla="val 29768"/>
                  <a:gd name="adj2" fmla="val 5514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21" name="直線接點 220"/>
              <p:cNvCxnSpPr/>
              <p:nvPr/>
            </p:nvCxnSpPr>
            <p:spPr>
              <a:xfrm flipH="1">
                <a:off x="1234168" y="1520057"/>
                <a:ext cx="216000" cy="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線接點 221"/>
              <p:cNvCxnSpPr/>
              <p:nvPr/>
            </p:nvCxnSpPr>
            <p:spPr>
              <a:xfrm flipH="1">
                <a:off x="1244740" y="1948953"/>
                <a:ext cx="216000" cy="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3" name="矩形 222"/>
            <p:cNvSpPr/>
            <p:nvPr/>
          </p:nvSpPr>
          <p:spPr>
            <a:xfrm>
              <a:off x="2309878" y="1526175"/>
              <a:ext cx="1069371" cy="41945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400" dirty="0" smtClean="0">
                  <a:solidFill>
                    <a:schemeClr val="tx1"/>
                  </a:solidFill>
                </a:rPr>
                <a:t>4.86</a:t>
              </a:r>
              <a:r>
                <a:rPr lang="zh-TW" altLang="en-US" sz="1400" dirty="0" smtClean="0">
                  <a:solidFill>
                    <a:schemeClr val="tx1"/>
                  </a:solidFill>
                </a:rPr>
                <a:t>公分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4" name="矩形 223"/>
            <p:cNvSpPr/>
            <p:nvPr/>
          </p:nvSpPr>
          <p:spPr>
            <a:xfrm>
              <a:off x="2309878" y="2112352"/>
              <a:ext cx="1069371" cy="41945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400" dirty="0" smtClean="0">
                  <a:solidFill>
                    <a:schemeClr val="tx1"/>
                  </a:solidFill>
                </a:rPr>
                <a:t>4.86</a:t>
              </a:r>
              <a:r>
                <a:rPr lang="zh-TW" altLang="en-US" sz="1400" dirty="0" smtClean="0">
                  <a:solidFill>
                    <a:schemeClr val="tx1"/>
                  </a:solidFill>
                </a:rPr>
                <a:t>公分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5" name="等腰三角形 224"/>
            <p:cNvSpPr/>
            <p:nvPr/>
          </p:nvSpPr>
          <p:spPr>
            <a:xfrm>
              <a:off x="3189316" y="2225504"/>
              <a:ext cx="108000" cy="72000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6" name="等腰三角形 225"/>
            <p:cNvSpPr/>
            <p:nvPr/>
          </p:nvSpPr>
          <p:spPr>
            <a:xfrm flipV="1">
              <a:off x="3189316" y="2331387"/>
              <a:ext cx="108000" cy="72000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7" name="等腰三角形 226"/>
            <p:cNvSpPr/>
            <p:nvPr/>
          </p:nvSpPr>
          <p:spPr>
            <a:xfrm>
              <a:off x="3189316" y="1640298"/>
              <a:ext cx="108000" cy="72000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8" name="等腰三角形 227"/>
            <p:cNvSpPr/>
            <p:nvPr/>
          </p:nvSpPr>
          <p:spPr>
            <a:xfrm flipV="1">
              <a:off x="3189316" y="1746181"/>
              <a:ext cx="108000" cy="72000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53" name="群組 1052"/>
          <p:cNvGrpSpPr/>
          <p:nvPr/>
        </p:nvGrpSpPr>
        <p:grpSpPr>
          <a:xfrm>
            <a:off x="4347265" y="3013879"/>
            <a:ext cx="180000" cy="180000"/>
            <a:chOff x="4167671" y="2837351"/>
            <a:chExt cx="180000" cy="180000"/>
          </a:xfrm>
          <a:effectLst>
            <a:outerShdw blurRad="50800" dist="12700" dir="2700000" sx="82000" sy="82000" algn="tl" rotWithShape="0">
              <a:prstClr val="black">
                <a:alpha val="40000"/>
              </a:prstClr>
            </a:outerShdw>
          </a:effectLst>
        </p:grpSpPr>
        <p:cxnSp>
          <p:nvCxnSpPr>
            <p:cNvPr id="1051" name="直線接點 1050"/>
            <p:cNvCxnSpPr/>
            <p:nvPr/>
          </p:nvCxnSpPr>
          <p:spPr>
            <a:xfrm>
              <a:off x="4167671" y="2843581"/>
              <a:ext cx="180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接點 231"/>
            <p:cNvCxnSpPr/>
            <p:nvPr/>
          </p:nvCxnSpPr>
          <p:spPr>
            <a:xfrm rot="16200000">
              <a:off x="4087307" y="2927351"/>
              <a:ext cx="180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向右箭號 232"/>
          <p:cNvSpPr/>
          <p:nvPr/>
        </p:nvSpPr>
        <p:spPr>
          <a:xfrm rot="2700000">
            <a:off x="4396462" y="3087545"/>
            <a:ext cx="171197" cy="133847"/>
          </a:xfrm>
          <a:prstGeom prst="rightArrow">
            <a:avLst>
              <a:gd name="adj1" fmla="val 17576"/>
              <a:gd name="adj2" fmla="val 86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96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美？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grpSp>
        <p:nvGrpSpPr>
          <p:cNvPr id="2048" name="群組 2047"/>
          <p:cNvGrpSpPr/>
          <p:nvPr/>
        </p:nvGrpSpPr>
        <p:grpSpPr>
          <a:xfrm>
            <a:off x="3075138" y="1815422"/>
            <a:ext cx="4173653" cy="4203644"/>
            <a:chOff x="3170835" y="1815422"/>
            <a:chExt cx="4173653" cy="4203644"/>
          </a:xfrm>
        </p:grpSpPr>
        <p:grpSp>
          <p:nvGrpSpPr>
            <p:cNvPr id="4" name="群組 3"/>
            <p:cNvGrpSpPr/>
            <p:nvPr/>
          </p:nvGrpSpPr>
          <p:grpSpPr>
            <a:xfrm>
              <a:off x="3170835" y="1815422"/>
              <a:ext cx="4173653" cy="655638"/>
              <a:chOff x="6306003" y="1728334"/>
              <a:chExt cx="4173653" cy="655638"/>
            </a:xfrm>
          </p:grpSpPr>
          <p:pic>
            <p:nvPicPr>
              <p:cNvPr id="205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6003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9606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3209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6812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0415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4018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群組 11"/>
            <p:cNvGrpSpPr/>
            <p:nvPr/>
          </p:nvGrpSpPr>
          <p:grpSpPr>
            <a:xfrm>
              <a:off x="3170835" y="2525023"/>
              <a:ext cx="4173653" cy="655638"/>
              <a:chOff x="6306003" y="1728334"/>
              <a:chExt cx="4173653" cy="655638"/>
            </a:xfrm>
          </p:grpSpPr>
          <p:pic>
            <p:nvPicPr>
              <p:cNvPr id="1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6003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9606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3209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6812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0415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4018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群組 18"/>
            <p:cNvGrpSpPr/>
            <p:nvPr/>
          </p:nvGrpSpPr>
          <p:grpSpPr>
            <a:xfrm>
              <a:off x="3170835" y="3234624"/>
              <a:ext cx="4173653" cy="655638"/>
              <a:chOff x="6306003" y="1728334"/>
              <a:chExt cx="4173653" cy="655638"/>
            </a:xfrm>
          </p:grpSpPr>
          <p:pic>
            <p:nvPicPr>
              <p:cNvPr id="2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6003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9606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3209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6812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0415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4018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群組 32"/>
            <p:cNvGrpSpPr/>
            <p:nvPr/>
          </p:nvGrpSpPr>
          <p:grpSpPr>
            <a:xfrm>
              <a:off x="3170835" y="3944225"/>
              <a:ext cx="4173653" cy="655638"/>
              <a:chOff x="6306003" y="1728334"/>
              <a:chExt cx="4173653" cy="655638"/>
            </a:xfrm>
          </p:grpSpPr>
          <p:pic>
            <p:nvPicPr>
              <p:cNvPr id="3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6003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9606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3209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6812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0415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4018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0" name="群組 39"/>
            <p:cNvGrpSpPr/>
            <p:nvPr/>
          </p:nvGrpSpPr>
          <p:grpSpPr>
            <a:xfrm>
              <a:off x="3170835" y="4653826"/>
              <a:ext cx="4173653" cy="655638"/>
              <a:chOff x="6306003" y="1728334"/>
              <a:chExt cx="4173653" cy="655638"/>
            </a:xfrm>
          </p:grpSpPr>
          <p:pic>
            <p:nvPicPr>
              <p:cNvPr id="4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6003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9606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3209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6812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0415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4018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" name="群組 46"/>
            <p:cNvGrpSpPr/>
            <p:nvPr/>
          </p:nvGrpSpPr>
          <p:grpSpPr>
            <a:xfrm>
              <a:off x="3170835" y="5363428"/>
              <a:ext cx="4173653" cy="655638"/>
              <a:chOff x="6306003" y="1728334"/>
              <a:chExt cx="4173653" cy="655638"/>
            </a:xfrm>
          </p:grpSpPr>
          <p:pic>
            <p:nvPicPr>
              <p:cNvPr id="4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6003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9606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3209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6812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0415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4018" y="1728334"/>
                <a:ext cx="655638" cy="6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052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8" y="2928263"/>
            <a:ext cx="1848465" cy="18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9" name="群組 2048"/>
          <p:cNvGrpSpPr/>
          <p:nvPr/>
        </p:nvGrpSpPr>
        <p:grpSpPr>
          <a:xfrm>
            <a:off x="7734637" y="1817399"/>
            <a:ext cx="3629129" cy="4190907"/>
            <a:chOff x="7766536" y="1817399"/>
            <a:chExt cx="3629129" cy="4190907"/>
          </a:xfrm>
        </p:grpSpPr>
        <p:grpSp>
          <p:nvGrpSpPr>
            <p:cNvPr id="54" name="群組 53"/>
            <p:cNvGrpSpPr/>
            <p:nvPr/>
          </p:nvGrpSpPr>
          <p:grpSpPr>
            <a:xfrm>
              <a:off x="7766536" y="1817399"/>
              <a:ext cx="3629129" cy="280217"/>
              <a:chOff x="7766536" y="1841252"/>
              <a:chExt cx="3629129" cy="280217"/>
            </a:xfrm>
          </p:grpSpPr>
          <p:pic>
            <p:nvPicPr>
              <p:cNvPr id="9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653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675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697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718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740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762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414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436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458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479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01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3523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5448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4" name="群組 113"/>
            <p:cNvGrpSpPr/>
            <p:nvPr/>
          </p:nvGrpSpPr>
          <p:grpSpPr>
            <a:xfrm>
              <a:off x="7766536" y="2096734"/>
              <a:ext cx="3629129" cy="280217"/>
              <a:chOff x="7766536" y="1841252"/>
              <a:chExt cx="3629129" cy="280217"/>
            </a:xfrm>
          </p:grpSpPr>
          <p:pic>
            <p:nvPicPr>
              <p:cNvPr id="11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653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675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697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718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740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762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414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436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458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479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01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3523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5448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8" name="群組 127"/>
            <p:cNvGrpSpPr/>
            <p:nvPr/>
          </p:nvGrpSpPr>
          <p:grpSpPr>
            <a:xfrm>
              <a:off x="7766536" y="2376069"/>
              <a:ext cx="3629129" cy="280217"/>
              <a:chOff x="7766536" y="1841252"/>
              <a:chExt cx="3629129" cy="280217"/>
            </a:xfrm>
          </p:grpSpPr>
          <p:pic>
            <p:nvPicPr>
              <p:cNvPr id="12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653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675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697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718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740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762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414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436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458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479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01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3523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5448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2" name="群組 141"/>
            <p:cNvGrpSpPr/>
            <p:nvPr/>
          </p:nvGrpSpPr>
          <p:grpSpPr>
            <a:xfrm>
              <a:off x="7766536" y="2655404"/>
              <a:ext cx="3629129" cy="280217"/>
              <a:chOff x="7766536" y="1841252"/>
              <a:chExt cx="3629129" cy="280217"/>
            </a:xfrm>
          </p:grpSpPr>
          <p:pic>
            <p:nvPicPr>
              <p:cNvPr id="14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653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675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697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718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740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762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414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436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458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479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01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3523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5448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6" name="群組 155"/>
            <p:cNvGrpSpPr/>
            <p:nvPr/>
          </p:nvGrpSpPr>
          <p:grpSpPr>
            <a:xfrm>
              <a:off x="7766536" y="2934739"/>
              <a:ext cx="3629129" cy="280217"/>
              <a:chOff x="7766536" y="1841252"/>
              <a:chExt cx="3629129" cy="280217"/>
            </a:xfrm>
          </p:grpSpPr>
          <p:pic>
            <p:nvPicPr>
              <p:cNvPr id="15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653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675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697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718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740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762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414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436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458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479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01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3523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5448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0" name="群組 169"/>
            <p:cNvGrpSpPr/>
            <p:nvPr/>
          </p:nvGrpSpPr>
          <p:grpSpPr>
            <a:xfrm>
              <a:off x="7766536" y="3214074"/>
              <a:ext cx="3629129" cy="280217"/>
              <a:chOff x="7766536" y="1841252"/>
              <a:chExt cx="3629129" cy="280217"/>
            </a:xfrm>
          </p:grpSpPr>
          <p:pic>
            <p:nvPicPr>
              <p:cNvPr id="17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653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675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697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718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740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762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414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436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458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479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01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3523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5448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4" name="群組 183"/>
            <p:cNvGrpSpPr/>
            <p:nvPr/>
          </p:nvGrpSpPr>
          <p:grpSpPr>
            <a:xfrm>
              <a:off x="7766536" y="3493409"/>
              <a:ext cx="3629129" cy="280217"/>
              <a:chOff x="7766536" y="1841252"/>
              <a:chExt cx="3629129" cy="280217"/>
            </a:xfrm>
          </p:grpSpPr>
          <p:pic>
            <p:nvPicPr>
              <p:cNvPr id="18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653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675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697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718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740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762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414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436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458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479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01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3523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5448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8" name="群組 197"/>
            <p:cNvGrpSpPr/>
            <p:nvPr/>
          </p:nvGrpSpPr>
          <p:grpSpPr>
            <a:xfrm>
              <a:off x="7766536" y="3772744"/>
              <a:ext cx="3629129" cy="280217"/>
              <a:chOff x="7766536" y="1841252"/>
              <a:chExt cx="3629129" cy="280217"/>
            </a:xfrm>
          </p:grpSpPr>
          <p:pic>
            <p:nvPicPr>
              <p:cNvPr id="19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653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675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697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718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740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762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414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436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458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479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01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3523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5448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2" name="群組 211"/>
            <p:cNvGrpSpPr/>
            <p:nvPr/>
          </p:nvGrpSpPr>
          <p:grpSpPr>
            <a:xfrm>
              <a:off x="7766536" y="4052079"/>
              <a:ext cx="3629129" cy="280217"/>
              <a:chOff x="7766536" y="1841252"/>
              <a:chExt cx="3629129" cy="280217"/>
            </a:xfrm>
          </p:grpSpPr>
          <p:pic>
            <p:nvPicPr>
              <p:cNvPr id="21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653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675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697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718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740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762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414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436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458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479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01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3523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5448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6" name="群組 225"/>
            <p:cNvGrpSpPr/>
            <p:nvPr/>
          </p:nvGrpSpPr>
          <p:grpSpPr>
            <a:xfrm>
              <a:off x="7766536" y="4331414"/>
              <a:ext cx="3629129" cy="280217"/>
              <a:chOff x="7766536" y="1841252"/>
              <a:chExt cx="3629129" cy="280217"/>
            </a:xfrm>
          </p:grpSpPr>
          <p:pic>
            <p:nvPicPr>
              <p:cNvPr id="22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653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675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697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718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740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762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414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436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458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479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01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3523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5448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0" name="群組 239"/>
            <p:cNvGrpSpPr/>
            <p:nvPr/>
          </p:nvGrpSpPr>
          <p:grpSpPr>
            <a:xfrm>
              <a:off x="7766536" y="4610749"/>
              <a:ext cx="3629129" cy="280217"/>
              <a:chOff x="7766536" y="1841252"/>
              <a:chExt cx="3629129" cy="280217"/>
            </a:xfrm>
          </p:grpSpPr>
          <p:pic>
            <p:nvPicPr>
              <p:cNvPr id="24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653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2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675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697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718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740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762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414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436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458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479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01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3523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5448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4" name="群組 253"/>
            <p:cNvGrpSpPr/>
            <p:nvPr/>
          </p:nvGrpSpPr>
          <p:grpSpPr>
            <a:xfrm>
              <a:off x="7766536" y="4890084"/>
              <a:ext cx="3629129" cy="280217"/>
              <a:chOff x="7766536" y="1841252"/>
              <a:chExt cx="3629129" cy="280217"/>
            </a:xfrm>
          </p:grpSpPr>
          <p:pic>
            <p:nvPicPr>
              <p:cNvPr id="25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653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675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697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718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740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762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414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436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458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479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01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3523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5448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8" name="群組 267"/>
            <p:cNvGrpSpPr/>
            <p:nvPr/>
          </p:nvGrpSpPr>
          <p:grpSpPr>
            <a:xfrm>
              <a:off x="7766536" y="5169419"/>
              <a:ext cx="3629129" cy="280217"/>
              <a:chOff x="7766536" y="1841252"/>
              <a:chExt cx="3629129" cy="280217"/>
            </a:xfrm>
          </p:grpSpPr>
          <p:pic>
            <p:nvPicPr>
              <p:cNvPr id="26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653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675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697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718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740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762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414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436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458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479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01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3523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5448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2" name="群組 281"/>
            <p:cNvGrpSpPr/>
            <p:nvPr/>
          </p:nvGrpSpPr>
          <p:grpSpPr>
            <a:xfrm>
              <a:off x="7766536" y="5448754"/>
              <a:ext cx="3629129" cy="280217"/>
              <a:chOff x="7766536" y="1841252"/>
              <a:chExt cx="3629129" cy="280217"/>
            </a:xfrm>
          </p:grpSpPr>
          <p:pic>
            <p:nvPicPr>
              <p:cNvPr id="28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653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675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697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718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740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762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414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436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458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2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479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01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3523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5448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6" name="群組 295"/>
            <p:cNvGrpSpPr/>
            <p:nvPr/>
          </p:nvGrpSpPr>
          <p:grpSpPr>
            <a:xfrm>
              <a:off x="7766536" y="5728089"/>
              <a:ext cx="3629129" cy="280217"/>
              <a:chOff x="7766536" y="1841252"/>
              <a:chExt cx="3629129" cy="280217"/>
            </a:xfrm>
          </p:grpSpPr>
          <p:pic>
            <p:nvPicPr>
              <p:cNvPr id="29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653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675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697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0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718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1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740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762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3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4146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4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4363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4580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4797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014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35231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" name="Picture 2" descr="ç¸éåç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5448" y="1841252"/>
                <a:ext cx="280217" cy="28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666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歸納一下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90</a:t>
            </a:fld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273634" y="2231570"/>
            <a:ext cx="4515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每頁背景都是滿版圖；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押一個遮罩填字。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要不就是時不時就跑出一張滿版圖的片。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圖與主題內文無關。</a:t>
            </a:r>
            <a:endParaRPr lang="en-US" altLang="zh-TW" dirty="0" smtClean="0"/>
          </a:p>
        </p:txBody>
      </p:sp>
      <p:grpSp>
        <p:nvGrpSpPr>
          <p:cNvPr id="5" name="群組 4"/>
          <p:cNvGrpSpPr/>
          <p:nvPr/>
        </p:nvGrpSpPr>
        <p:grpSpPr>
          <a:xfrm>
            <a:off x="904071" y="1747258"/>
            <a:ext cx="3967641" cy="439503"/>
            <a:chOff x="2364852" y="3671939"/>
            <a:chExt cx="3967641" cy="43950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7" name="文本框 43"/>
            <p:cNvSpPr txBox="1"/>
            <p:nvPr/>
          </p:nvSpPr>
          <p:spPr>
            <a:xfrm>
              <a:off x="2804493" y="3711332"/>
              <a:ext cx="352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唯麗是圖門派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1273634" y="4659085"/>
            <a:ext cx="12843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風格、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顏色、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意義、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版配置、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遮罩。</a:t>
            </a:r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904071" y="4174773"/>
            <a:ext cx="4111641" cy="439503"/>
            <a:chOff x="2364852" y="3671939"/>
            <a:chExt cx="4111641" cy="439503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11" name="文本框 43"/>
            <p:cNvSpPr txBox="1"/>
            <p:nvPr/>
          </p:nvSpPr>
          <p:spPr>
            <a:xfrm>
              <a:off x="2804493" y="3711332"/>
              <a:ext cx="367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統一 </a:t>
              </a:r>
              <a:r>
                <a:rPr lang="en-US" altLang="zh-TW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(</a:t>
              </a:r>
              <a:r>
                <a:rPr lang="zh-TW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頁內相對、頁外絕對</a:t>
              </a:r>
              <a:r>
                <a: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)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6858005" y="2231570"/>
            <a:ext cx="2438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去背；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檔案格式；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圖片效果；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/>
              <a:t>圖會導致檔案太大。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6488442" y="1747258"/>
            <a:ext cx="3031641" cy="439503"/>
            <a:chOff x="2364852" y="3671939"/>
            <a:chExt cx="3031641" cy="439503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15" name="文本框 43"/>
            <p:cNvSpPr txBox="1"/>
            <p:nvPr/>
          </p:nvSpPr>
          <p:spPr>
            <a:xfrm>
              <a:off x="2804493" y="3711332"/>
              <a:ext cx="259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使用注意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6858005" y="4659085"/>
            <a:ext cx="2438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圖多好嗎？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一</a:t>
            </a:r>
            <a:r>
              <a:rPr lang="zh-TW" altLang="en-US" dirty="0"/>
              <a:t>張圖勝 </a:t>
            </a:r>
            <a:r>
              <a:rPr lang="en-US" altLang="zh-TW" dirty="0"/>
              <a:t>10</a:t>
            </a:r>
            <a:r>
              <a:rPr lang="zh-TW" altLang="en-US" dirty="0"/>
              <a:t> 句話？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照片與內文相關嗎？</a:t>
            </a:r>
            <a:endParaRPr lang="en-US" altLang="zh-TW" dirty="0" smtClean="0"/>
          </a:p>
        </p:txBody>
      </p:sp>
      <p:grpSp>
        <p:nvGrpSpPr>
          <p:cNvPr id="17" name="群組 16"/>
          <p:cNvGrpSpPr/>
          <p:nvPr/>
        </p:nvGrpSpPr>
        <p:grpSpPr>
          <a:xfrm>
            <a:off x="6488442" y="4174773"/>
            <a:ext cx="2573423" cy="439503"/>
            <a:chOff x="2364852" y="3671939"/>
            <a:chExt cx="2573423" cy="439503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19" name="文本框 43"/>
            <p:cNvSpPr txBox="1"/>
            <p:nvPr/>
          </p:nvSpPr>
          <p:spPr>
            <a:xfrm>
              <a:off x="2804494" y="3711332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問題</a:t>
              </a:r>
              <a:r>
                <a:rPr lang="en-US" altLang="zh-TW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...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5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1276124" y="2107066"/>
            <a:ext cx="2643868" cy="2643868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3379561" y="1279752"/>
            <a:ext cx="4298496" cy="4298496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8259355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9159243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10059130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6"/>
          <p:cNvSpPr/>
          <p:nvPr/>
        </p:nvSpPr>
        <p:spPr>
          <a:xfrm>
            <a:off x="8418650" y="3316194"/>
            <a:ext cx="260529" cy="225611"/>
          </a:xfrm>
          <a:custGeom>
            <a:avLst/>
            <a:gdLst>
              <a:gd name="connsiteX0" fmla="*/ 205065 w 605876"/>
              <a:gd name="connsiteY0" fmla="*/ 428776 h 524672"/>
              <a:gd name="connsiteX1" fmla="*/ 226551 w 605876"/>
              <a:gd name="connsiteY1" fmla="*/ 446081 h 524672"/>
              <a:gd name="connsiteX2" fmla="*/ 233109 w 605876"/>
              <a:gd name="connsiteY2" fmla="*/ 453684 h 524672"/>
              <a:gd name="connsiteX3" fmla="*/ 228349 w 605876"/>
              <a:gd name="connsiteY3" fmla="*/ 499196 h 524672"/>
              <a:gd name="connsiteX4" fmla="*/ 223377 w 605876"/>
              <a:gd name="connsiteY4" fmla="*/ 507538 h 524672"/>
              <a:gd name="connsiteX5" fmla="*/ 141188 w 605876"/>
              <a:gd name="connsiteY5" fmla="*/ 476282 h 524672"/>
              <a:gd name="connsiteX6" fmla="*/ 176835 w 605876"/>
              <a:gd name="connsiteY6" fmla="*/ 430241 h 524672"/>
              <a:gd name="connsiteX7" fmla="*/ 205065 w 605876"/>
              <a:gd name="connsiteY7" fmla="*/ 428776 h 524672"/>
              <a:gd name="connsiteX8" fmla="*/ 481191 w 605876"/>
              <a:gd name="connsiteY8" fmla="*/ 426712 h 524672"/>
              <a:gd name="connsiteX9" fmla="*/ 499583 w 605876"/>
              <a:gd name="connsiteY9" fmla="*/ 434333 h 524672"/>
              <a:gd name="connsiteX10" fmla="*/ 510478 w 605876"/>
              <a:gd name="connsiteY10" fmla="*/ 438454 h 524672"/>
              <a:gd name="connsiteX11" fmla="*/ 526874 w 605876"/>
              <a:gd name="connsiteY11" fmla="*/ 493716 h 524672"/>
              <a:gd name="connsiteX12" fmla="*/ 478851 w 605876"/>
              <a:gd name="connsiteY12" fmla="*/ 524041 h 524672"/>
              <a:gd name="connsiteX13" fmla="*/ 435059 w 605876"/>
              <a:gd name="connsiteY13" fmla="*/ 484629 h 524672"/>
              <a:gd name="connsiteX14" fmla="*/ 460022 w 605876"/>
              <a:gd name="connsiteY14" fmla="*/ 432008 h 524672"/>
              <a:gd name="connsiteX15" fmla="*/ 481191 w 605876"/>
              <a:gd name="connsiteY15" fmla="*/ 426712 h 524672"/>
              <a:gd name="connsiteX16" fmla="*/ 53061 w 605876"/>
              <a:gd name="connsiteY16" fmla="*/ 1 h 524672"/>
              <a:gd name="connsiteX17" fmla="*/ 98044 w 605876"/>
              <a:gd name="connsiteY17" fmla="*/ 2087 h 524672"/>
              <a:gd name="connsiteX18" fmla="*/ 147021 w 605876"/>
              <a:gd name="connsiteY18" fmla="*/ 21735 h 524672"/>
              <a:gd name="connsiteX19" fmla="*/ 159609 w 605876"/>
              <a:gd name="connsiteY19" fmla="*/ 48882 h 524672"/>
              <a:gd name="connsiteX20" fmla="*/ 576919 w 605876"/>
              <a:gd name="connsiteY20" fmla="*/ 34622 h 524672"/>
              <a:gd name="connsiteX21" fmla="*/ 604951 w 605876"/>
              <a:gd name="connsiteY21" fmla="*/ 62508 h 524672"/>
              <a:gd name="connsiteX22" fmla="*/ 551531 w 605876"/>
              <a:gd name="connsiteY22" fmla="*/ 185886 h 524672"/>
              <a:gd name="connsiteX23" fmla="*/ 509959 w 605876"/>
              <a:gd name="connsiteY23" fmla="*/ 288244 h 524672"/>
              <a:gd name="connsiteX24" fmla="*/ 501919 w 605876"/>
              <a:gd name="connsiteY24" fmla="*/ 295532 h 524672"/>
              <a:gd name="connsiteX25" fmla="*/ 486898 w 605876"/>
              <a:gd name="connsiteY25" fmla="*/ 302082 h 524672"/>
              <a:gd name="connsiteX26" fmla="*/ 487216 w 605876"/>
              <a:gd name="connsiteY26" fmla="*/ 302927 h 524672"/>
              <a:gd name="connsiteX27" fmla="*/ 212394 w 605876"/>
              <a:gd name="connsiteY27" fmla="*/ 303772 h 524672"/>
              <a:gd name="connsiteX28" fmla="*/ 198748 w 605876"/>
              <a:gd name="connsiteY28" fmla="*/ 360813 h 524672"/>
              <a:gd name="connsiteX29" fmla="*/ 533865 w 605876"/>
              <a:gd name="connsiteY29" fmla="*/ 360285 h 524672"/>
              <a:gd name="connsiteX30" fmla="*/ 533865 w 605876"/>
              <a:gd name="connsiteY30" fmla="*/ 403594 h 524672"/>
              <a:gd name="connsiteX31" fmla="*/ 167225 w 605876"/>
              <a:gd name="connsiteY31" fmla="*/ 406340 h 524672"/>
              <a:gd name="connsiteX32" fmla="*/ 145434 w 605876"/>
              <a:gd name="connsiteY32" fmla="*/ 377714 h 524672"/>
              <a:gd name="connsiteX33" fmla="*/ 181612 w 605876"/>
              <a:gd name="connsiteY33" fmla="*/ 279793 h 524672"/>
              <a:gd name="connsiteX34" fmla="*/ 181506 w 605876"/>
              <a:gd name="connsiteY34" fmla="*/ 279793 h 524672"/>
              <a:gd name="connsiteX35" fmla="*/ 131789 w 605876"/>
              <a:gd name="connsiteY35" fmla="*/ 122507 h 524672"/>
              <a:gd name="connsiteX36" fmla="*/ 98044 w 605876"/>
              <a:gd name="connsiteY36" fmla="*/ 47298 h 524672"/>
              <a:gd name="connsiteX37" fmla="*/ 30979 w 605876"/>
              <a:gd name="connsiteY37" fmla="*/ 45291 h 524672"/>
              <a:gd name="connsiteX38" fmla="*/ 20824 w 605876"/>
              <a:gd name="connsiteY38" fmla="*/ 47931 h 524672"/>
              <a:gd name="connsiteX39" fmla="*/ 10140 w 605876"/>
              <a:gd name="connsiteY39" fmla="*/ 8214 h 524672"/>
              <a:gd name="connsiteX40" fmla="*/ 53061 w 605876"/>
              <a:gd name="connsiteY40" fmla="*/ 1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5876" h="524672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菱形 7"/>
          <p:cNvSpPr/>
          <p:nvPr/>
        </p:nvSpPr>
        <p:spPr>
          <a:xfrm>
            <a:off x="9318538" y="3298932"/>
            <a:ext cx="260530" cy="260137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菱形 8"/>
          <p:cNvSpPr/>
          <p:nvPr/>
        </p:nvSpPr>
        <p:spPr>
          <a:xfrm>
            <a:off x="10218425" y="3339369"/>
            <a:ext cx="260530" cy="179263"/>
          </a:xfrm>
          <a:custGeom>
            <a:avLst/>
            <a:gdLst>
              <a:gd name="T0" fmla="*/ 6771 w 6827"/>
              <a:gd name="T1" fmla="*/ 2140 h 4704"/>
              <a:gd name="T2" fmla="*/ 5664 w 6827"/>
              <a:gd name="T3" fmla="*/ 664 h 4704"/>
              <a:gd name="T4" fmla="*/ 5443 w 6827"/>
              <a:gd name="T5" fmla="*/ 554 h 4704"/>
              <a:gd name="T6" fmla="*/ 4613 w 6827"/>
              <a:gd name="T7" fmla="*/ 554 h 4704"/>
              <a:gd name="T8" fmla="*/ 4613 w 6827"/>
              <a:gd name="T9" fmla="*/ 277 h 4704"/>
              <a:gd name="T10" fmla="*/ 4336 w 6827"/>
              <a:gd name="T11" fmla="*/ 0 h 4704"/>
              <a:gd name="T12" fmla="*/ 830 w 6827"/>
              <a:gd name="T13" fmla="*/ 0 h 4704"/>
              <a:gd name="T14" fmla="*/ 554 w 6827"/>
              <a:gd name="T15" fmla="*/ 277 h 4704"/>
              <a:gd name="T16" fmla="*/ 554 w 6827"/>
              <a:gd name="T17" fmla="*/ 3505 h 4704"/>
              <a:gd name="T18" fmla="*/ 277 w 6827"/>
              <a:gd name="T19" fmla="*/ 3505 h 4704"/>
              <a:gd name="T20" fmla="*/ 0 w 6827"/>
              <a:gd name="T21" fmla="*/ 3782 h 4704"/>
              <a:gd name="T22" fmla="*/ 277 w 6827"/>
              <a:gd name="T23" fmla="*/ 4059 h 4704"/>
              <a:gd name="T24" fmla="*/ 830 w 6827"/>
              <a:gd name="T25" fmla="*/ 4059 h 4704"/>
              <a:gd name="T26" fmla="*/ 830 w 6827"/>
              <a:gd name="T27" fmla="*/ 4059 h 4704"/>
              <a:gd name="T28" fmla="*/ 831 w 6827"/>
              <a:gd name="T29" fmla="*/ 4059 h 4704"/>
              <a:gd name="T30" fmla="*/ 1519 w 6827"/>
              <a:gd name="T31" fmla="*/ 4059 h 4704"/>
              <a:gd name="T32" fmla="*/ 2399 w 6827"/>
              <a:gd name="T33" fmla="*/ 4704 h 4704"/>
              <a:gd name="T34" fmla="*/ 3279 w 6827"/>
              <a:gd name="T35" fmla="*/ 4059 h 4704"/>
              <a:gd name="T36" fmla="*/ 4102 w 6827"/>
              <a:gd name="T37" fmla="*/ 4059 h 4704"/>
              <a:gd name="T38" fmla="*/ 4982 w 6827"/>
              <a:gd name="T39" fmla="*/ 4704 h 4704"/>
              <a:gd name="T40" fmla="*/ 5862 w 6827"/>
              <a:gd name="T41" fmla="*/ 4059 h 4704"/>
              <a:gd name="T42" fmla="*/ 6550 w 6827"/>
              <a:gd name="T43" fmla="*/ 4059 h 4704"/>
              <a:gd name="T44" fmla="*/ 6827 w 6827"/>
              <a:gd name="T45" fmla="*/ 3782 h 4704"/>
              <a:gd name="T46" fmla="*/ 6827 w 6827"/>
              <a:gd name="T47" fmla="*/ 2306 h 4704"/>
              <a:gd name="T48" fmla="*/ 6771 w 6827"/>
              <a:gd name="T49" fmla="*/ 2140 h 4704"/>
              <a:gd name="T50" fmla="*/ 2399 w 6827"/>
              <a:gd name="T51" fmla="*/ 4151 h 4704"/>
              <a:gd name="T52" fmla="*/ 2030 w 6827"/>
              <a:gd name="T53" fmla="*/ 3782 h 4704"/>
              <a:gd name="T54" fmla="*/ 2399 w 6827"/>
              <a:gd name="T55" fmla="*/ 3413 h 4704"/>
              <a:gd name="T56" fmla="*/ 2768 w 6827"/>
              <a:gd name="T57" fmla="*/ 3782 h 4704"/>
              <a:gd name="T58" fmla="*/ 2399 w 6827"/>
              <a:gd name="T59" fmla="*/ 4151 h 4704"/>
              <a:gd name="T60" fmla="*/ 4059 w 6827"/>
              <a:gd name="T61" fmla="*/ 831 h 4704"/>
              <a:gd name="T62" fmla="*/ 4059 w 6827"/>
              <a:gd name="T63" fmla="*/ 3505 h 4704"/>
              <a:gd name="T64" fmla="*/ 3279 w 6827"/>
              <a:gd name="T65" fmla="*/ 3505 h 4704"/>
              <a:gd name="T66" fmla="*/ 2399 w 6827"/>
              <a:gd name="T67" fmla="*/ 2859 h 4704"/>
              <a:gd name="T68" fmla="*/ 1519 w 6827"/>
              <a:gd name="T69" fmla="*/ 3505 h 4704"/>
              <a:gd name="T70" fmla="*/ 1107 w 6827"/>
              <a:gd name="T71" fmla="*/ 3505 h 4704"/>
              <a:gd name="T72" fmla="*/ 1107 w 6827"/>
              <a:gd name="T73" fmla="*/ 554 h 4704"/>
              <a:gd name="T74" fmla="*/ 4059 w 6827"/>
              <a:gd name="T75" fmla="*/ 554 h 4704"/>
              <a:gd name="T76" fmla="*/ 4059 w 6827"/>
              <a:gd name="T77" fmla="*/ 831 h 4704"/>
              <a:gd name="T78" fmla="*/ 5351 w 6827"/>
              <a:gd name="T79" fmla="*/ 3782 h 4704"/>
              <a:gd name="T80" fmla="*/ 4982 w 6827"/>
              <a:gd name="T81" fmla="*/ 4151 h 4704"/>
              <a:gd name="T82" fmla="*/ 4613 w 6827"/>
              <a:gd name="T83" fmla="*/ 3782 h 4704"/>
              <a:gd name="T84" fmla="*/ 4982 w 6827"/>
              <a:gd name="T85" fmla="*/ 3413 h 4704"/>
              <a:gd name="T86" fmla="*/ 5351 w 6827"/>
              <a:gd name="T87" fmla="*/ 3782 h 4704"/>
              <a:gd name="T88" fmla="*/ 5351 w 6827"/>
              <a:gd name="T89" fmla="*/ 3782 h 4704"/>
              <a:gd name="T90" fmla="*/ 5351 w 6827"/>
              <a:gd name="T91" fmla="*/ 3782 h 4704"/>
              <a:gd name="T92" fmla="*/ 6273 w 6827"/>
              <a:gd name="T93" fmla="*/ 3505 h 4704"/>
              <a:gd name="T94" fmla="*/ 5862 w 6827"/>
              <a:gd name="T95" fmla="*/ 3505 h 4704"/>
              <a:gd name="T96" fmla="*/ 4982 w 6827"/>
              <a:gd name="T97" fmla="*/ 2859 h 4704"/>
              <a:gd name="T98" fmla="*/ 4613 w 6827"/>
              <a:gd name="T99" fmla="*/ 2937 h 4704"/>
              <a:gd name="T100" fmla="*/ 4613 w 6827"/>
              <a:gd name="T101" fmla="*/ 1107 h 4704"/>
              <a:gd name="T102" fmla="*/ 5305 w 6827"/>
              <a:gd name="T103" fmla="*/ 1107 h 4704"/>
              <a:gd name="T104" fmla="*/ 6273 w 6827"/>
              <a:gd name="T105" fmla="*/ 2398 h 4704"/>
              <a:gd name="T106" fmla="*/ 6273 w 6827"/>
              <a:gd name="T107" fmla="*/ 3505 h 4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27" h="4704">
                <a:moveTo>
                  <a:pt x="6771" y="2140"/>
                </a:moveTo>
                <a:lnTo>
                  <a:pt x="5664" y="664"/>
                </a:lnTo>
                <a:cubicBezTo>
                  <a:pt x="5612" y="595"/>
                  <a:pt x="5530" y="554"/>
                  <a:pt x="5443" y="554"/>
                </a:cubicBezTo>
                <a:lnTo>
                  <a:pt x="4613" y="554"/>
                </a:lnTo>
                <a:lnTo>
                  <a:pt x="4613" y="277"/>
                </a:lnTo>
                <a:cubicBezTo>
                  <a:pt x="4613" y="124"/>
                  <a:pt x="4489" y="0"/>
                  <a:pt x="4336" y="0"/>
                </a:cubicBezTo>
                <a:lnTo>
                  <a:pt x="830" y="0"/>
                </a:lnTo>
                <a:cubicBezTo>
                  <a:pt x="677" y="0"/>
                  <a:pt x="554" y="124"/>
                  <a:pt x="554" y="277"/>
                </a:cubicBezTo>
                <a:lnTo>
                  <a:pt x="554" y="3505"/>
                </a:lnTo>
                <a:lnTo>
                  <a:pt x="277" y="3505"/>
                </a:lnTo>
                <a:cubicBezTo>
                  <a:pt x="124" y="3505"/>
                  <a:pt x="0" y="3629"/>
                  <a:pt x="0" y="3782"/>
                </a:cubicBezTo>
                <a:cubicBezTo>
                  <a:pt x="0" y="3935"/>
                  <a:pt x="124" y="4059"/>
                  <a:pt x="277" y="4059"/>
                </a:cubicBezTo>
                <a:lnTo>
                  <a:pt x="830" y="4059"/>
                </a:lnTo>
                <a:cubicBezTo>
                  <a:pt x="830" y="4059"/>
                  <a:pt x="830" y="4059"/>
                  <a:pt x="830" y="4059"/>
                </a:cubicBezTo>
                <a:cubicBezTo>
                  <a:pt x="831" y="4059"/>
                  <a:pt x="831" y="4059"/>
                  <a:pt x="831" y="4059"/>
                </a:cubicBezTo>
                <a:lnTo>
                  <a:pt x="1519" y="4059"/>
                </a:lnTo>
                <a:cubicBezTo>
                  <a:pt x="1636" y="4433"/>
                  <a:pt x="1986" y="4704"/>
                  <a:pt x="2399" y="4704"/>
                </a:cubicBezTo>
                <a:cubicBezTo>
                  <a:pt x="2811" y="4704"/>
                  <a:pt x="3161" y="4433"/>
                  <a:pt x="3279" y="4059"/>
                </a:cubicBezTo>
                <a:lnTo>
                  <a:pt x="4102" y="4059"/>
                </a:lnTo>
                <a:cubicBezTo>
                  <a:pt x="4219" y="4433"/>
                  <a:pt x="4569" y="4704"/>
                  <a:pt x="4982" y="4704"/>
                </a:cubicBezTo>
                <a:cubicBezTo>
                  <a:pt x="5394" y="4704"/>
                  <a:pt x="5744" y="4433"/>
                  <a:pt x="5862" y="4059"/>
                </a:cubicBezTo>
                <a:lnTo>
                  <a:pt x="6550" y="4059"/>
                </a:lnTo>
                <a:cubicBezTo>
                  <a:pt x="6703" y="4059"/>
                  <a:pt x="6827" y="3935"/>
                  <a:pt x="6827" y="3782"/>
                </a:cubicBezTo>
                <a:lnTo>
                  <a:pt x="6827" y="2306"/>
                </a:lnTo>
                <a:cubicBezTo>
                  <a:pt x="6827" y="2246"/>
                  <a:pt x="6807" y="2188"/>
                  <a:pt x="6771" y="2140"/>
                </a:cubicBezTo>
                <a:close/>
                <a:moveTo>
                  <a:pt x="2399" y="4151"/>
                </a:moveTo>
                <a:cubicBezTo>
                  <a:pt x="2195" y="4151"/>
                  <a:pt x="2030" y="3985"/>
                  <a:pt x="2030" y="3782"/>
                </a:cubicBezTo>
                <a:cubicBezTo>
                  <a:pt x="2030" y="3578"/>
                  <a:pt x="2195" y="3413"/>
                  <a:pt x="2399" y="3413"/>
                </a:cubicBezTo>
                <a:cubicBezTo>
                  <a:pt x="2602" y="3413"/>
                  <a:pt x="2768" y="3578"/>
                  <a:pt x="2768" y="3782"/>
                </a:cubicBezTo>
                <a:cubicBezTo>
                  <a:pt x="2768" y="3985"/>
                  <a:pt x="2602" y="4151"/>
                  <a:pt x="2399" y="4151"/>
                </a:cubicBezTo>
                <a:close/>
                <a:moveTo>
                  <a:pt x="4059" y="831"/>
                </a:moveTo>
                <a:lnTo>
                  <a:pt x="4059" y="3505"/>
                </a:lnTo>
                <a:lnTo>
                  <a:pt x="3279" y="3505"/>
                </a:lnTo>
                <a:cubicBezTo>
                  <a:pt x="3161" y="3131"/>
                  <a:pt x="2811" y="2859"/>
                  <a:pt x="2399" y="2859"/>
                </a:cubicBezTo>
                <a:cubicBezTo>
                  <a:pt x="1986" y="2859"/>
                  <a:pt x="1636" y="3131"/>
                  <a:pt x="1519" y="3505"/>
                </a:cubicBezTo>
                <a:lnTo>
                  <a:pt x="1107" y="3505"/>
                </a:lnTo>
                <a:lnTo>
                  <a:pt x="1107" y="554"/>
                </a:lnTo>
                <a:lnTo>
                  <a:pt x="4059" y="554"/>
                </a:lnTo>
                <a:lnTo>
                  <a:pt x="4059" y="831"/>
                </a:lnTo>
                <a:close/>
                <a:moveTo>
                  <a:pt x="5351" y="3782"/>
                </a:moveTo>
                <a:cubicBezTo>
                  <a:pt x="5351" y="3985"/>
                  <a:pt x="5185" y="4151"/>
                  <a:pt x="4982" y="4151"/>
                </a:cubicBezTo>
                <a:cubicBezTo>
                  <a:pt x="4778" y="4151"/>
                  <a:pt x="4613" y="3985"/>
                  <a:pt x="4613" y="3782"/>
                </a:cubicBezTo>
                <a:cubicBezTo>
                  <a:pt x="4613" y="3578"/>
                  <a:pt x="4778" y="3413"/>
                  <a:pt x="4982" y="3413"/>
                </a:cubicBezTo>
                <a:cubicBezTo>
                  <a:pt x="5185" y="3413"/>
                  <a:pt x="5351" y="3578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lose/>
                <a:moveTo>
                  <a:pt x="6273" y="3505"/>
                </a:moveTo>
                <a:lnTo>
                  <a:pt x="5862" y="3505"/>
                </a:lnTo>
                <a:cubicBezTo>
                  <a:pt x="5744" y="3131"/>
                  <a:pt x="5394" y="2859"/>
                  <a:pt x="4982" y="2859"/>
                </a:cubicBezTo>
                <a:cubicBezTo>
                  <a:pt x="4850" y="2859"/>
                  <a:pt x="4726" y="2887"/>
                  <a:pt x="4613" y="2937"/>
                </a:cubicBezTo>
                <a:lnTo>
                  <a:pt x="4613" y="1107"/>
                </a:lnTo>
                <a:lnTo>
                  <a:pt x="5305" y="1107"/>
                </a:lnTo>
                <a:lnTo>
                  <a:pt x="6273" y="2398"/>
                </a:lnTo>
                <a:lnTo>
                  <a:pt x="6273" y="3505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文本框 9"/>
          <p:cNvSpPr txBox="1"/>
          <p:nvPr/>
        </p:nvSpPr>
        <p:spPr>
          <a:xfrm>
            <a:off x="2069512" y="2321004"/>
            <a:ext cx="105709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dirty="0">
                <a:solidFill>
                  <a:schemeClr val="accent1"/>
                </a:solidFill>
                <a:latin typeface="Agency FB" panose="020B0503020202020204" pitchFamily="34" charset="0"/>
              </a:rPr>
              <a:t>7</a:t>
            </a:r>
            <a:endParaRPr lang="zh-CN" altLang="en-US" sz="138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576637" y="2894340"/>
            <a:ext cx="3904343" cy="1009444"/>
            <a:chOff x="3576637" y="2784170"/>
            <a:chExt cx="3904343" cy="1009444"/>
          </a:xfrm>
        </p:grpSpPr>
        <p:sp>
          <p:nvSpPr>
            <p:cNvPr id="17" name="文本框 10"/>
            <p:cNvSpPr txBox="1"/>
            <p:nvPr/>
          </p:nvSpPr>
          <p:spPr>
            <a:xfrm>
              <a:off x="3576637" y="2784170"/>
              <a:ext cx="3904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zh-TW" altLang="en-US" sz="4800" dirty="0">
                  <a:latin typeface="Noto Sans CJK TC Black" pitchFamily="34" charset="-120"/>
                  <a:ea typeface="Noto Sans CJK TC Black" pitchFamily="34" charset="-120"/>
                </a:rPr>
                <a:t>跋</a:t>
              </a:r>
              <a:endParaRPr lang="zh-CN" altLang="en-US" sz="4800" dirty="0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19" name="文本框 11"/>
            <p:cNvSpPr txBox="1"/>
            <p:nvPr/>
          </p:nvSpPr>
          <p:spPr>
            <a:xfrm>
              <a:off x="4172950" y="3467563"/>
              <a:ext cx="2711716" cy="326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n-US" altLang="zh-CN" sz="1400" dirty="0" smtClean="0"/>
                <a:t>conclusions</a:t>
              </a:r>
              <a:endParaRPr lang="en-US" altLang="zh-CN" sz="1400" dirty="0"/>
            </a:p>
          </p:txBody>
        </p:sp>
      </p:grpSp>
      <p:sp>
        <p:nvSpPr>
          <p:cNvPr id="20" name="文本框 12"/>
          <p:cNvSpPr txBox="1"/>
          <p:nvPr/>
        </p:nvSpPr>
        <p:spPr>
          <a:xfrm>
            <a:off x="2004878" y="3291487"/>
            <a:ext cx="1215388" cy="400110"/>
          </a:xfrm>
          <a:prstGeom prst="rect">
            <a:avLst/>
          </a:prstGeom>
          <a:solidFill>
            <a:srgbClr val="FCFCFC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PART 0</a:t>
            </a:r>
            <a:r>
              <a:rPr lang="en-US" altLang="zh-CN" sz="20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7</a:t>
            </a:r>
            <a:endParaRPr lang="zh-CN" altLang="en-US" sz="20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3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最高境界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92</a:t>
            </a:fld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736788" y="365759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n>
                  <a:solidFill>
                    <a:srgbClr val="EAEAEA"/>
                  </a:solidFill>
                </a:ln>
                <a:noFill/>
                <a:latin typeface="+mj-ea"/>
                <a:ea typeface="+mj-ea"/>
              </a:rPr>
              <a:t>留白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5814965" y="3844056"/>
            <a:ext cx="540000" cy="0"/>
          </a:xfrm>
          <a:prstGeom prst="line">
            <a:avLst/>
          </a:prstGeom>
          <a:ln w="6350"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5814965" y="3798166"/>
            <a:ext cx="540000" cy="0"/>
          </a:xfrm>
          <a:prstGeom prst="line">
            <a:avLst/>
          </a:prstGeom>
          <a:ln w="6350"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5814965" y="3752276"/>
            <a:ext cx="540000" cy="0"/>
          </a:xfrm>
          <a:prstGeom prst="line">
            <a:avLst/>
          </a:prstGeom>
          <a:ln w="6350"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5814965" y="3935837"/>
            <a:ext cx="540000" cy="0"/>
          </a:xfrm>
          <a:prstGeom prst="line">
            <a:avLst/>
          </a:prstGeom>
          <a:ln w="6350"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5814965" y="3889946"/>
            <a:ext cx="540000" cy="0"/>
          </a:xfrm>
          <a:prstGeom prst="line">
            <a:avLst/>
          </a:prstGeom>
          <a:ln w="6350"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11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273634" y="2231570"/>
            <a:ext cx="1976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/>
              <a:t>字就</a:t>
            </a:r>
            <a:r>
              <a:rPr lang="zh-TW" altLang="en-US" dirty="0" smtClean="0"/>
              <a:t>好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對齊；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再對齊。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就是</a:t>
            </a:r>
            <a:r>
              <a:rPr lang="zh-TW" altLang="en-US" dirty="0"/>
              <a:t>好好對齊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en-US" altLang="zh-TW" smtClean="0"/>
              <a:pPr/>
              <a:t>93</a:t>
            </a:fld>
            <a:endParaRPr 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904071" y="1747258"/>
            <a:ext cx="3967641" cy="439503"/>
            <a:chOff x="2364852" y="3671939"/>
            <a:chExt cx="3967641" cy="43950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9" name="文本框 43"/>
            <p:cNvSpPr txBox="1"/>
            <p:nvPr/>
          </p:nvSpPr>
          <p:spPr>
            <a:xfrm>
              <a:off x="2804493" y="3711332"/>
              <a:ext cx="352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初出茅廬</a:t>
              </a:r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時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1273634" y="4659085"/>
            <a:ext cx="3886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自認武林高手：想怎麼用就怎麼用 </a:t>
            </a:r>
            <a:r>
              <a:rPr lang="en-US" altLang="zh-TW" dirty="0" smtClean="0"/>
              <a:t>(</a:t>
            </a:r>
            <a:r>
              <a:rPr lang="zh-TW" altLang="en-US" dirty="0" smtClean="0"/>
              <a:t>能搞砸的別放過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公認武林高手：該怎麼用就怎麼用</a:t>
            </a:r>
            <a:r>
              <a:rPr lang="en-US" altLang="zh-TW" dirty="0" smtClean="0"/>
              <a:t>(</a:t>
            </a:r>
            <a:r>
              <a:rPr lang="zh-TW" altLang="en-US" dirty="0" smtClean="0"/>
              <a:t>隨心所欲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904071" y="4174773"/>
            <a:ext cx="4111641" cy="439503"/>
            <a:chOff x="2364852" y="3671939"/>
            <a:chExt cx="4111641" cy="439503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13" name="文本框 43"/>
            <p:cNvSpPr txBox="1"/>
            <p:nvPr/>
          </p:nvSpPr>
          <p:spPr>
            <a:xfrm>
              <a:off x="2804493" y="3711332"/>
              <a:ext cx="367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武林高手時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6858005" y="2231570"/>
            <a:ext cx="4301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/>
              <a:t>對齊；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表、圖、照好好用；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效果 </a:t>
            </a:r>
            <a:r>
              <a:rPr lang="en-US" altLang="zh-TW" dirty="0" smtClean="0"/>
              <a:t>(</a:t>
            </a:r>
            <a:r>
              <a:rPr lang="zh-TW" altLang="en-US" dirty="0"/>
              <a:t>浮凸、陰影、反射、立體</a:t>
            </a:r>
            <a:r>
              <a:rPr lang="en-US" altLang="zh-TW" dirty="0" smtClean="0"/>
              <a:t>)</a:t>
            </a:r>
            <a:r>
              <a:rPr lang="zh-TW" altLang="en-US" dirty="0" smtClean="0"/>
              <a:t> 慎用；</a:t>
            </a:r>
            <a:endParaRPr lang="en-US" altLang="zh-TW" dirty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媒體與動畫禁用。</a:t>
            </a:r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6488442" y="1747258"/>
            <a:ext cx="3031641" cy="439503"/>
            <a:chOff x="2364852" y="3671939"/>
            <a:chExt cx="3031641" cy="439503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17" name="文本框 43"/>
            <p:cNvSpPr txBox="1"/>
            <p:nvPr/>
          </p:nvSpPr>
          <p:spPr>
            <a:xfrm>
              <a:off x="2804493" y="3711332"/>
              <a:ext cx="259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力爭上游時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6858005" y="4659085"/>
            <a:ext cx="1515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本來無一物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唯心而已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白</a:t>
            </a:r>
            <a:r>
              <a:rPr lang="en-US" altLang="zh-TW" dirty="0" smtClean="0"/>
              <a:t>…</a:t>
            </a:r>
            <a:r>
              <a:rPr lang="zh-TW" altLang="en-US" dirty="0" smtClean="0"/>
              <a:t> </a:t>
            </a:r>
            <a:r>
              <a:rPr lang="zh-TW" altLang="en-US" sz="1200" dirty="0" smtClean="0">
                <a:solidFill>
                  <a:schemeClr val="bg1">
                    <a:lumMod val="85000"/>
                  </a:schemeClr>
                </a:solidFill>
              </a:rPr>
              <a:t>痴</a:t>
            </a:r>
            <a:endParaRPr lang="zh-TW" alt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6488442" y="4174773"/>
            <a:ext cx="2573423" cy="439503"/>
            <a:chOff x="2364852" y="3671939"/>
            <a:chExt cx="2573423" cy="439503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852" y="3671939"/>
              <a:ext cx="439503" cy="439503"/>
            </a:xfrm>
            <a:prstGeom prst="rect">
              <a:avLst/>
            </a:prstGeom>
          </p:spPr>
        </p:pic>
        <p:sp>
          <p:nvSpPr>
            <p:cNvPr id="21" name="文本框 43"/>
            <p:cNvSpPr txBox="1"/>
            <p:nvPr/>
          </p:nvSpPr>
          <p:spPr>
            <a:xfrm>
              <a:off x="2804494" y="3711332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最高境界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98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374082" y="2146842"/>
            <a:ext cx="159531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1000" dirty="0" smtClean="0">
                <a:solidFill>
                  <a:schemeClr val="accent1"/>
                </a:solidFill>
                <a:latin typeface="+mj-ea"/>
                <a:ea typeface="+mj-ea"/>
              </a:rPr>
              <a:t>掰</a:t>
            </a:r>
            <a:endParaRPr lang="zh-TW" altLang="en-US" sz="11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6098330" y="2867982"/>
            <a:ext cx="4536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Noto Sans CJK TC Black" pitchFamily="34" charset="-120"/>
                <a:ea typeface="Noto Sans CJK TC Black" pitchFamily="34" charset="-120"/>
              </a:rPr>
              <a:t>doltegg@cathayholdings.com.tw</a:t>
            </a:r>
            <a:endParaRPr lang="zh-CN" altLang="en-US" sz="2000" dirty="0">
              <a:solidFill>
                <a:schemeClr val="accent1"/>
              </a:solidFill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420735" y="5310133"/>
            <a:ext cx="1590115" cy="977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TW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hlinkClick r:id="rId2"/>
              </a:rPr>
              <a:t>Excel </a:t>
            </a: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hlinkClick r:id="rId2"/>
              </a:rPr>
              <a:t>陣列</a:t>
            </a:r>
            <a:endParaRPr lang="en-US" altLang="zh-TW" sz="16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ts val="2300"/>
              </a:lnSpc>
            </a:pPr>
            <a:r>
              <a:rPr lang="en-US" altLang="zh-TW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hlinkClick r:id="rId3"/>
              </a:rPr>
              <a:t>Excel VBA</a:t>
            </a:r>
            <a:endParaRPr lang="en-US" altLang="zh-TW" sz="1600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ts val="2300"/>
              </a:lnSpc>
            </a:pPr>
            <a:r>
              <a:rPr lang="en-US" altLang="zh-TW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hlinkClick r:id="rId4"/>
              </a:rPr>
              <a:t>Reveal.js </a:t>
            </a: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hlinkClick r:id="rId4"/>
              </a:rPr>
              <a:t>簡報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14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附錄：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01-B2D0-4072-9F62-616A877E8D87}" type="slidenum">
              <a:rPr lang="zh-TW" altLang="en-US" smtClean="0"/>
              <a:pPr/>
              <a:t>95</a:t>
            </a:fld>
            <a:endParaRPr lang="zh-TW" altLang="en-US" dirty="0"/>
          </a:p>
        </p:txBody>
      </p:sp>
      <p:pic>
        <p:nvPicPr>
          <p:cNvPr id="8" name="圖片 7" descr="畫面剪輯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18" y="2149899"/>
            <a:ext cx="1836000" cy="1371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 descr="畫面剪輯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80" y="3647678"/>
            <a:ext cx="1836000" cy="137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圖片 14" descr="畫面剪輯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18" y="5148174"/>
            <a:ext cx="1836000" cy="133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文字方塊 16"/>
          <p:cNvSpPr txBox="1"/>
          <p:nvPr/>
        </p:nvSpPr>
        <p:spPr>
          <a:xfrm>
            <a:off x="1060617" y="434901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b="1" dirty="0" smtClean="0"/>
              <a:t>A</a:t>
            </a:r>
            <a:endParaRPr lang="zh-TW" altLang="en-US" sz="3200" b="1" dirty="0"/>
          </a:p>
        </p:txBody>
      </p:sp>
      <p:grpSp>
        <p:nvGrpSpPr>
          <p:cNvPr id="27" name="群組 26"/>
          <p:cNvGrpSpPr/>
          <p:nvPr/>
        </p:nvGrpSpPr>
        <p:grpSpPr>
          <a:xfrm>
            <a:off x="794520" y="1488299"/>
            <a:ext cx="2196138" cy="468000"/>
            <a:chOff x="2859394" y="1488299"/>
            <a:chExt cx="2196138" cy="468000"/>
          </a:xfrm>
        </p:grpSpPr>
        <p:grpSp>
          <p:nvGrpSpPr>
            <p:cNvPr id="26" name="群組 25"/>
            <p:cNvGrpSpPr/>
            <p:nvPr/>
          </p:nvGrpSpPr>
          <p:grpSpPr>
            <a:xfrm>
              <a:off x="2859394" y="1488299"/>
              <a:ext cx="468000" cy="468000"/>
              <a:chOff x="1861456" y="1436937"/>
              <a:chExt cx="468000" cy="468000"/>
            </a:xfrm>
          </p:grpSpPr>
          <p:sp>
            <p:nvSpPr>
              <p:cNvPr id="19" name="橢圓 18"/>
              <p:cNvSpPr/>
              <p:nvPr/>
            </p:nvSpPr>
            <p:spPr>
              <a:xfrm>
                <a:off x="1861456" y="1436937"/>
                <a:ext cx="468000" cy="46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three-folders_81642"/>
              <p:cNvSpPr>
                <a:spLocks noChangeAspect="1"/>
              </p:cNvSpPr>
              <p:nvPr/>
            </p:nvSpPr>
            <p:spPr bwMode="auto">
              <a:xfrm>
                <a:off x="1981159" y="1539438"/>
                <a:ext cx="252000" cy="247379"/>
              </a:xfrm>
              <a:custGeom>
                <a:avLst/>
                <a:gdLst>
                  <a:gd name="connsiteX0" fmla="*/ 114548 w 608062"/>
                  <a:gd name="connsiteY0" fmla="*/ 340337 h 596913"/>
                  <a:gd name="connsiteX1" fmla="*/ 282035 w 608062"/>
                  <a:gd name="connsiteY1" fmla="*/ 340337 h 596913"/>
                  <a:gd name="connsiteX2" fmla="*/ 317266 w 608062"/>
                  <a:gd name="connsiteY2" fmla="*/ 375513 h 596913"/>
                  <a:gd name="connsiteX3" fmla="*/ 317266 w 608062"/>
                  <a:gd name="connsiteY3" fmla="*/ 375889 h 596913"/>
                  <a:gd name="connsiteX4" fmla="*/ 360881 w 608062"/>
                  <a:gd name="connsiteY4" fmla="*/ 419529 h 596913"/>
                  <a:gd name="connsiteX5" fmla="*/ 572831 w 608062"/>
                  <a:gd name="connsiteY5" fmla="*/ 419529 h 596913"/>
                  <a:gd name="connsiteX6" fmla="*/ 608062 w 608062"/>
                  <a:gd name="connsiteY6" fmla="*/ 454705 h 596913"/>
                  <a:gd name="connsiteX7" fmla="*/ 608062 w 608062"/>
                  <a:gd name="connsiteY7" fmla="*/ 596913 h 596913"/>
                  <a:gd name="connsiteX8" fmla="*/ 0 w 608062"/>
                  <a:gd name="connsiteY8" fmla="*/ 596913 h 596913"/>
                  <a:gd name="connsiteX9" fmla="*/ 0 w 608062"/>
                  <a:gd name="connsiteY9" fmla="*/ 454705 h 596913"/>
                  <a:gd name="connsiteX10" fmla="*/ 35231 w 608062"/>
                  <a:gd name="connsiteY10" fmla="*/ 419529 h 596913"/>
                  <a:gd name="connsiteX11" fmla="*/ 35702 w 608062"/>
                  <a:gd name="connsiteY11" fmla="*/ 419529 h 596913"/>
                  <a:gd name="connsiteX12" fmla="*/ 79317 w 608062"/>
                  <a:gd name="connsiteY12" fmla="*/ 375889 h 596913"/>
                  <a:gd name="connsiteX13" fmla="*/ 79317 w 608062"/>
                  <a:gd name="connsiteY13" fmla="*/ 375513 h 596913"/>
                  <a:gd name="connsiteX14" fmla="*/ 114548 w 608062"/>
                  <a:gd name="connsiteY14" fmla="*/ 340337 h 596913"/>
                  <a:gd name="connsiteX15" fmla="*/ 114548 w 608062"/>
                  <a:gd name="connsiteY15" fmla="*/ 168651 h 596913"/>
                  <a:gd name="connsiteX16" fmla="*/ 282035 w 608062"/>
                  <a:gd name="connsiteY16" fmla="*/ 168651 h 596913"/>
                  <a:gd name="connsiteX17" fmla="*/ 317266 w 608062"/>
                  <a:gd name="connsiteY17" fmla="*/ 203840 h 596913"/>
                  <a:gd name="connsiteX18" fmla="*/ 317266 w 608062"/>
                  <a:gd name="connsiteY18" fmla="*/ 204310 h 596913"/>
                  <a:gd name="connsiteX19" fmla="*/ 360881 w 608062"/>
                  <a:gd name="connsiteY19" fmla="*/ 247872 h 596913"/>
                  <a:gd name="connsiteX20" fmla="*/ 572831 w 608062"/>
                  <a:gd name="connsiteY20" fmla="*/ 247872 h 596913"/>
                  <a:gd name="connsiteX21" fmla="*/ 608062 w 608062"/>
                  <a:gd name="connsiteY21" fmla="*/ 283061 h 596913"/>
                  <a:gd name="connsiteX22" fmla="*/ 608062 w 608062"/>
                  <a:gd name="connsiteY22" fmla="*/ 388815 h 596913"/>
                  <a:gd name="connsiteX23" fmla="*/ 572831 w 608062"/>
                  <a:gd name="connsiteY23" fmla="*/ 379877 h 596913"/>
                  <a:gd name="connsiteX24" fmla="*/ 356925 w 608062"/>
                  <a:gd name="connsiteY24" fmla="*/ 379877 h 596913"/>
                  <a:gd name="connsiteX25" fmla="*/ 356925 w 608062"/>
                  <a:gd name="connsiteY25" fmla="*/ 375549 h 596913"/>
                  <a:gd name="connsiteX26" fmla="*/ 282035 w 608062"/>
                  <a:gd name="connsiteY26" fmla="*/ 300749 h 596913"/>
                  <a:gd name="connsiteX27" fmla="*/ 114548 w 608062"/>
                  <a:gd name="connsiteY27" fmla="*/ 300749 h 596913"/>
                  <a:gd name="connsiteX28" fmla="*/ 39659 w 608062"/>
                  <a:gd name="connsiteY28" fmla="*/ 375549 h 596913"/>
                  <a:gd name="connsiteX29" fmla="*/ 39659 w 608062"/>
                  <a:gd name="connsiteY29" fmla="*/ 379877 h 596913"/>
                  <a:gd name="connsiteX30" fmla="*/ 35231 w 608062"/>
                  <a:gd name="connsiteY30" fmla="*/ 379877 h 596913"/>
                  <a:gd name="connsiteX31" fmla="*/ 0 w 608062"/>
                  <a:gd name="connsiteY31" fmla="*/ 388815 h 596913"/>
                  <a:gd name="connsiteX32" fmla="*/ 0 w 608062"/>
                  <a:gd name="connsiteY32" fmla="*/ 283061 h 596913"/>
                  <a:gd name="connsiteX33" fmla="*/ 35231 w 608062"/>
                  <a:gd name="connsiteY33" fmla="*/ 247872 h 596913"/>
                  <a:gd name="connsiteX34" fmla="*/ 35702 w 608062"/>
                  <a:gd name="connsiteY34" fmla="*/ 247872 h 596913"/>
                  <a:gd name="connsiteX35" fmla="*/ 79317 w 608062"/>
                  <a:gd name="connsiteY35" fmla="*/ 204310 h 596913"/>
                  <a:gd name="connsiteX36" fmla="*/ 79317 w 608062"/>
                  <a:gd name="connsiteY36" fmla="*/ 203840 h 596913"/>
                  <a:gd name="connsiteX37" fmla="*/ 114548 w 608062"/>
                  <a:gd name="connsiteY37" fmla="*/ 168651 h 596913"/>
                  <a:gd name="connsiteX38" fmla="*/ 114548 w 608062"/>
                  <a:gd name="connsiteY38" fmla="*/ 0 h 596913"/>
                  <a:gd name="connsiteX39" fmla="*/ 282035 w 608062"/>
                  <a:gd name="connsiteY39" fmla="*/ 0 h 596913"/>
                  <a:gd name="connsiteX40" fmla="*/ 317266 w 608062"/>
                  <a:gd name="connsiteY40" fmla="*/ 35185 h 596913"/>
                  <a:gd name="connsiteX41" fmla="*/ 317266 w 608062"/>
                  <a:gd name="connsiteY41" fmla="*/ 35655 h 596913"/>
                  <a:gd name="connsiteX42" fmla="*/ 360881 w 608062"/>
                  <a:gd name="connsiteY42" fmla="*/ 79213 h 596913"/>
                  <a:gd name="connsiteX43" fmla="*/ 572831 w 608062"/>
                  <a:gd name="connsiteY43" fmla="*/ 79213 h 596913"/>
                  <a:gd name="connsiteX44" fmla="*/ 608062 w 608062"/>
                  <a:gd name="connsiteY44" fmla="*/ 114398 h 596913"/>
                  <a:gd name="connsiteX45" fmla="*/ 608062 w 608062"/>
                  <a:gd name="connsiteY45" fmla="*/ 217130 h 596913"/>
                  <a:gd name="connsiteX46" fmla="*/ 572831 w 608062"/>
                  <a:gd name="connsiteY46" fmla="*/ 208287 h 596913"/>
                  <a:gd name="connsiteX47" fmla="*/ 356925 w 608062"/>
                  <a:gd name="connsiteY47" fmla="*/ 208287 h 596913"/>
                  <a:gd name="connsiteX48" fmla="*/ 356925 w 608062"/>
                  <a:gd name="connsiteY48" fmla="*/ 203865 h 596913"/>
                  <a:gd name="connsiteX49" fmla="*/ 282035 w 608062"/>
                  <a:gd name="connsiteY49" fmla="*/ 129074 h 596913"/>
                  <a:gd name="connsiteX50" fmla="*/ 114548 w 608062"/>
                  <a:gd name="connsiteY50" fmla="*/ 129074 h 596913"/>
                  <a:gd name="connsiteX51" fmla="*/ 39659 w 608062"/>
                  <a:gd name="connsiteY51" fmla="*/ 203865 h 596913"/>
                  <a:gd name="connsiteX52" fmla="*/ 39659 w 608062"/>
                  <a:gd name="connsiteY52" fmla="*/ 208287 h 596913"/>
                  <a:gd name="connsiteX53" fmla="*/ 35231 w 608062"/>
                  <a:gd name="connsiteY53" fmla="*/ 208287 h 596913"/>
                  <a:gd name="connsiteX54" fmla="*/ 0 w 608062"/>
                  <a:gd name="connsiteY54" fmla="*/ 217130 h 596913"/>
                  <a:gd name="connsiteX55" fmla="*/ 0 w 608062"/>
                  <a:gd name="connsiteY55" fmla="*/ 114398 h 596913"/>
                  <a:gd name="connsiteX56" fmla="*/ 35231 w 608062"/>
                  <a:gd name="connsiteY56" fmla="*/ 79213 h 596913"/>
                  <a:gd name="connsiteX57" fmla="*/ 35702 w 608062"/>
                  <a:gd name="connsiteY57" fmla="*/ 79213 h 596913"/>
                  <a:gd name="connsiteX58" fmla="*/ 79317 w 608062"/>
                  <a:gd name="connsiteY58" fmla="*/ 35655 h 596913"/>
                  <a:gd name="connsiteX59" fmla="*/ 79317 w 608062"/>
                  <a:gd name="connsiteY59" fmla="*/ 35185 h 596913"/>
                  <a:gd name="connsiteX60" fmla="*/ 114548 w 608062"/>
                  <a:gd name="connsiteY60" fmla="*/ 0 h 596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608062" h="596913">
                    <a:moveTo>
                      <a:pt x="114548" y="340337"/>
                    </a:moveTo>
                    <a:lnTo>
                      <a:pt x="282035" y="340337"/>
                    </a:lnTo>
                    <a:cubicBezTo>
                      <a:pt x="301441" y="340337"/>
                      <a:pt x="317266" y="356044"/>
                      <a:pt x="317266" y="375513"/>
                    </a:cubicBezTo>
                    <a:lnTo>
                      <a:pt x="317266" y="375889"/>
                    </a:lnTo>
                    <a:cubicBezTo>
                      <a:pt x="317266" y="399966"/>
                      <a:pt x="336766" y="419529"/>
                      <a:pt x="360881" y="419529"/>
                    </a:cubicBezTo>
                    <a:lnTo>
                      <a:pt x="572831" y="419529"/>
                    </a:lnTo>
                    <a:cubicBezTo>
                      <a:pt x="592331" y="419529"/>
                      <a:pt x="608062" y="435236"/>
                      <a:pt x="608062" y="454705"/>
                    </a:cubicBezTo>
                    <a:lnTo>
                      <a:pt x="608062" y="596913"/>
                    </a:lnTo>
                    <a:lnTo>
                      <a:pt x="0" y="596913"/>
                    </a:lnTo>
                    <a:lnTo>
                      <a:pt x="0" y="454705"/>
                    </a:lnTo>
                    <a:cubicBezTo>
                      <a:pt x="0" y="435236"/>
                      <a:pt x="15826" y="419529"/>
                      <a:pt x="35231" y="419529"/>
                    </a:cubicBezTo>
                    <a:lnTo>
                      <a:pt x="35702" y="419529"/>
                    </a:lnTo>
                    <a:cubicBezTo>
                      <a:pt x="59817" y="419529"/>
                      <a:pt x="79317" y="399966"/>
                      <a:pt x="79317" y="375889"/>
                    </a:cubicBezTo>
                    <a:lnTo>
                      <a:pt x="79317" y="375513"/>
                    </a:lnTo>
                    <a:cubicBezTo>
                      <a:pt x="79317" y="356044"/>
                      <a:pt x="95142" y="340337"/>
                      <a:pt x="114548" y="340337"/>
                    </a:cubicBezTo>
                    <a:close/>
                    <a:moveTo>
                      <a:pt x="114548" y="168651"/>
                    </a:moveTo>
                    <a:lnTo>
                      <a:pt x="282035" y="168651"/>
                    </a:lnTo>
                    <a:cubicBezTo>
                      <a:pt x="301441" y="168651"/>
                      <a:pt x="317266" y="184458"/>
                      <a:pt x="317266" y="203840"/>
                    </a:cubicBezTo>
                    <a:lnTo>
                      <a:pt x="317266" y="204310"/>
                    </a:lnTo>
                    <a:cubicBezTo>
                      <a:pt x="317266" y="228396"/>
                      <a:pt x="336766" y="247872"/>
                      <a:pt x="360881" y="247872"/>
                    </a:cubicBezTo>
                    <a:lnTo>
                      <a:pt x="572831" y="247872"/>
                    </a:lnTo>
                    <a:cubicBezTo>
                      <a:pt x="592331" y="247872"/>
                      <a:pt x="608062" y="263679"/>
                      <a:pt x="608062" y="283061"/>
                    </a:cubicBezTo>
                    <a:lnTo>
                      <a:pt x="608062" y="388815"/>
                    </a:lnTo>
                    <a:cubicBezTo>
                      <a:pt x="597606" y="383170"/>
                      <a:pt x="585643" y="379877"/>
                      <a:pt x="572831" y="379877"/>
                    </a:cubicBezTo>
                    <a:lnTo>
                      <a:pt x="356925" y="379877"/>
                    </a:lnTo>
                    <a:lnTo>
                      <a:pt x="356925" y="375549"/>
                    </a:lnTo>
                    <a:cubicBezTo>
                      <a:pt x="356925" y="334244"/>
                      <a:pt x="323295" y="300749"/>
                      <a:pt x="282035" y="300749"/>
                    </a:cubicBezTo>
                    <a:lnTo>
                      <a:pt x="114548" y="300749"/>
                    </a:lnTo>
                    <a:cubicBezTo>
                      <a:pt x="73288" y="300749"/>
                      <a:pt x="39659" y="334244"/>
                      <a:pt x="39659" y="375549"/>
                    </a:cubicBezTo>
                    <a:lnTo>
                      <a:pt x="39659" y="379877"/>
                    </a:lnTo>
                    <a:lnTo>
                      <a:pt x="35231" y="379877"/>
                    </a:lnTo>
                    <a:cubicBezTo>
                      <a:pt x="22514" y="379877"/>
                      <a:pt x="10551" y="383170"/>
                      <a:pt x="0" y="388815"/>
                    </a:cubicBezTo>
                    <a:lnTo>
                      <a:pt x="0" y="283061"/>
                    </a:lnTo>
                    <a:cubicBezTo>
                      <a:pt x="0" y="263679"/>
                      <a:pt x="15826" y="247872"/>
                      <a:pt x="35231" y="247872"/>
                    </a:cubicBezTo>
                    <a:lnTo>
                      <a:pt x="35702" y="247872"/>
                    </a:lnTo>
                    <a:cubicBezTo>
                      <a:pt x="59817" y="247872"/>
                      <a:pt x="79317" y="228396"/>
                      <a:pt x="79317" y="204310"/>
                    </a:cubicBezTo>
                    <a:lnTo>
                      <a:pt x="79317" y="203840"/>
                    </a:lnTo>
                    <a:cubicBezTo>
                      <a:pt x="79317" y="184458"/>
                      <a:pt x="95142" y="168651"/>
                      <a:pt x="114548" y="168651"/>
                    </a:cubicBezTo>
                    <a:close/>
                    <a:moveTo>
                      <a:pt x="114548" y="0"/>
                    </a:moveTo>
                    <a:lnTo>
                      <a:pt x="282035" y="0"/>
                    </a:lnTo>
                    <a:cubicBezTo>
                      <a:pt x="301441" y="0"/>
                      <a:pt x="317266" y="15711"/>
                      <a:pt x="317266" y="35185"/>
                    </a:cubicBezTo>
                    <a:lnTo>
                      <a:pt x="317266" y="35655"/>
                    </a:lnTo>
                    <a:cubicBezTo>
                      <a:pt x="317266" y="59645"/>
                      <a:pt x="336766" y="79213"/>
                      <a:pt x="360881" y="79213"/>
                    </a:cubicBezTo>
                    <a:lnTo>
                      <a:pt x="572831" y="79213"/>
                    </a:lnTo>
                    <a:cubicBezTo>
                      <a:pt x="592331" y="79213"/>
                      <a:pt x="608062" y="94924"/>
                      <a:pt x="608062" y="114398"/>
                    </a:cubicBezTo>
                    <a:lnTo>
                      <a:pt x="608062" y="217130"/>
                    </a:lnTo>
                    <a:cubicBezTo>
                      <a:pt x="597606" y="211485"/>
                      <a:pt x="585643" y="208287"/>
                      <a:pt x="572831" y="208287"/>
                    </a:cubicBezTo>
                    <a:lnTo>
                      <a:pt x="356925" y="208287"/>
                    </a:lnTo>
                    <a:lnTo>
                      <a:pt x="356925" y="203865"/>
                    </a:lnTo>
                    <a:cubicBezTo>
                      <a:pt x="356925" y="162659"/>
                      <a:pt x="323295" y="129074"/>
                      <a:pt x="282035" y="129074"/>
                    </a:cubicBezTo>
                    <a:lnTo>
                      <a:pt x="114548" y="129074"/>
                    </a:lnTo>
                    <a:cubicBezTo>
                      <a:pt x="73288" y="129074"/>
                      <a:pt x="39659" y="162659"/>
                      <a:pt x="39659" y="203865"/>
                    </a:cubicBezTo>
                    <a:lnTo>
                      <a:pt x="39659" y="208287"/>
                    </a:lnTo>
                    <a:lnTo>
                      <a:pt x="35231" y="208287"/>
                    </a:lnTo>
                    <a:cubicBezTo>
                      <a:pt x="22514" y="208287"/>
                      <a:pt x="10551" y="211485"/>
                      <a:pt x="0" y="217130"/>
                    </a:cubicBezTo>
                    <a:lnTo>
                      <a:pt x="0" y="114398"/>
                    </a:lnTo>
                    <a:cubicBezTo>
                      <a:pt x="0" y="94924"/>
                      <a:pt x="15826" y="79213"/>
                      <a:pt x="35231" y="79213"/>
                    </a:cubicBezTo>
                    <a:lnTo>
                      <a:pt x="35702" y="79213"/>
                    </a:lnTo>
                    <a:cubicBezTo>
                      <a:pt x="59817" y="79213"/>
                      <a:pt x="79317" y="59645"/>
                      <a:pt x="79317" y="35655"/>
                    </a:cubicBezTo>
                    <a:lnTo>
                      <a:pt x="79317" y="35185"/>
                    </a:lnTo>
                    <a:cubicBezTo>
                      <a:pt x="79317" y="15711"/>
                      <a:pt x="95142" y="0"/>
                      <a:pt x="1145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  <p:sp>
          <p:nvSpPr>
            <p:cNvPr id="25" name="文本框 43"/>
            <p:cNvSpPr txBox="1"/>
            <p:nvPr/>
          </p:nvSpPr>
          <p:spPr>
            <a:xfrm>
              <a:off x="3327532" y="1541941"/>
              <a:ext cx="172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共享學堂教案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5993382" y="1488299"/>
            <a:ext cx="2196138" cy="468000"/>
            <a:chOff x="2859394" y="1488299"/>
            <a:chExt cx="2196138" cy="468000"/>
          </a:xfrm>
        </p:grpSpPr>
        <p:grpSp>
          <p:nvGrpSpPr>
            <p:cNvPr id="29" name="群組 28"/>
            <p:cNvGrpSpPr/>
            <p:nvPr/>
          </p:nvGrpSpPr>
          <p:grpSpPr>
            <a:xfrm>
              <a:off x="2859394" y="1488299"/>
              <a:ext cx="468000" cy="468000"/>
              <a:chOff x="1861456" y="1436937"/>
              <a:chExt cx="468000" cy="468000"/>
            </a:xfrm>
          </p:grpSpPr>
          <p:sp>
            <p:nvSpPr>
              <p:cNvPr id="31" name="橢圓 30"/>
              <p:cNvSpPr/>
              <p:nvPr/>
            </p:nvSpPr>
            <p:spPr>
              <a:xfrm>
                <a:off x="1861456" y="1436937"/>
                <a:ext cx="468000" cy="46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three-folders_81642"/>
              <p:cNvSpPr>
                <a:spLocks noChangeAspect="1"/>
              </p:cNvSpPr>
              <p:nvPr/>
            </p:nvSpPr>
            <p:spPr bwMode="auto">
              <a:xfrm>
                <a:off x="1981159" y="1539438"/>
                <a:ext cx="252000" cy="247379"/>
              </a:xfrm>
              <a:custGeom>
                <a:avLst/>
                <a:gdLst>
                  <a:gd name="connsiteX0" fmla="*/ 114548 w 608062"/>
                  <a:gd name="connsiteY0" fmla="*/ 340337 h 596913"/>
                  <a:gd name="connsiteX1" fmla="*/ 282035 w 608062"/>
                  <a:gd name="connsiteY1" fmla="*/ 340337 h 596913"/>
                  <a:gd name="connsiteX2" fmla="*/ 317266 w 608062"/>
                  <a:gd name="connsiteY2" fmla="*/ 375513 h 596913"/>
                  <a:gd name="connsiteX3" fmla="*/ 317266 w 608062"/>
                  <a:gd name="connsiteY3" fmla="*/ 375889 h 596913"/>
                  <a:gd name="connsiteX4" fmla="*/ 360881 w 608062"/>
                  <a:gd name="connsiteY4" fmla="*/ 419529 h 596913"/>
                  <a:gd name="connsiteX5" fmla="*/ 572831 w 608062"/>
                  <a:gd name="connsiteY5" fmla="*/ 419529 h 596913"/>
                  <a:gd name="connsiteX6" fmla="*/ 608062 w 608062"/>
                  <a:gd name="connsiteY6" fmla="*/ 454705 h 596913"/>
                  <a:gd name="connsiteX7" fmla="*/ 608062 w 608062"/>
                  <a:gd name="connsiteY7" fmla="*/ 596913 h 596913"/>
                  <a:gd name="connsiteX8" fmla="*/ 0 w 608062"/>
                  <a:gd name="connsiteY8" fmla="*/ 596913 h 596913"/>
                  <a:gd name="connsiteX9" fmla="*/ 0 w 608062"/>
                  <a:gd name="connsiteY9" fmla="*/ 454705 h 596913"/>
                  <a:gd name="connsiteX10" fmla="*/ 35231 w 608062"/>
                  <a:gd name="connsiteY10" fmla="*/ 419529 h 596913"/>
                  <a:gd name="connsiteX11" fmla="*/ 35702 w 608062"/>
                  <a:gd name="connsiteY11" fmla="*/ 419529 h 596913"/>
                  <a:gd name="connsiteX12" fmla="*/ 79317 w 608062"/>
                  <a:gd name="connsiteY12" fmla="*/ 375889 h 596913"/>
                  <a:gd name="connsiteX13" fmla="*/ 79317 w 608062"/>
                  <a:gd name="connsiteY13" fmla="*/ 375513 h 596913"/>
                  <a:gd name="connsiteX14" fmla="*/ 114548 w 608062"/>
                  <a:gd name="connsiteY14" fmla="*/ 340337 h 596913"/>
                  <a:gd name="connsiteX15" fmla="*/ 114548 w 608062"/>
                  <a:gd name="connsiteY15" fmla="*/ 168651 h 596913"/>
                  <a:gd name="connsiteX16" fmla="*/ 282035 w 608062"/>
                  <a:gd name="connsiteY16" fmla="*/ 168651 h 596913"/>
                  <a:gd name="connsiteX17" fmla="*/ 317266 w 608062"/>
                  <a:gd name="connsiteY17" fmla="*/ 203840 h 596913"/>
                  <a:gd name="connsiteX18" fmla="*/ 317266 w 608062"/>
                  <a:gd name="connsiteY18" fmla="*/ 204310 h 596913"/>
                  <a:gd name="connsiteX19" fmla="*/ 360881 w 608062"/>
                  <a:gd name="connsiteY19" fmla="*/ 247872 h 596913"/>
                  <a:gd name="connsiteX20" fmla="*/ 572831 w 608062"/>
                  <a:gd name="connsiteY20" fmla="*/ 247872 h 596913"/>
                  <a:gd name="connsiteX21" fmla="*/ 608062 w 608062"/>
                  <a:gd name="connsiteY21" fmla="*/ 283061 h 596913"/>
                  <a:gd name="connsiteX22" fmla="*/ 608062 w 608062"/>
                  <a:gd name="connsiteY22" fmla="*/ 388815 h 596913"/>
                  <a:gd name="connsiteX23" fmla="*/ 572831 w 608062"/>
                  <a:gd name="connsiteY23" fmla="*/ 379877 h 596913"/>
                  <a:gd name="connsiteX24" fmla="*/ 356925 w 608062"/>
                  <a:gd name="connsiteY24" fmla="*/ 379877 h 596913"/>
                  <a:gd name="connsiteX25" fmla="*/ 356925 w 608062"/>
                  <a:gd name="connsiteY25" fmla="*/ 375549 h 596913"/>
                  <a:gd name="connsiteX26" fmla="*/ 282035 w 608062"/>
                  <a:gd name="connsiteY26" fmla="*/ 300749 h 596913"/>
                  <a:gd name="connsiteX27" fmla="*/ 114548 w 608062"/>
                  <a:gd name="connsiteY27" fmla="*/ 300749 h 596913"/>
                  <a:gd name="connsiteX28" fmla="*/ 39659 w 608062"/>
                  <a:gd name="connsiteY28" fmla="*/ 375549 h 596913"/>
                  <a:gd name="connsiteX29" fmla="*/ 39659 w 608062"/>
                  <a:gd name="connsiteY29" fmla="*/ 379877 h 596913"/>
                  <a:gd name="connsiteX30" fmla="*/ 35231 w 608062"/>
                  <a:gd name="connsiteY30" fmla="*/ 379877 h 596913"/>
                  <a:gd name="connsiteX31" fmla="*/ 0 w 608062"/>
                  <a:gd name="connsiteY31" fmla="*/ 388815 h 596913"/>
                  <a:gd name="connsiteX32" fmla="*/ 0 w 608062"/>
                  <a:gd name="connsiteY32" fmla="*/ 283061 h 596913"/>
                  <a:gd name="connsiteX33" fmla="*/ 35231 w 608062"/>
                  <a:gd name="connsiteY33" fmla="*/ 247872 h 596913"/>
                  <a:gd name="connsiteX34" fmla="*/ 35702 w 608062"/>
                  <a:gd name="connsiteY34" fmla="*/ 247872 h 596913"/>
                  <a:gd name="connsiteX35" fmla="*/ 79317 w 608062"/>
                  <a:gd name="connsiteY35" fmla="*/ 204310 h 596913"/>
                  <a:gd name="connsiteX36" fmla="*/ 79317 w 608062"/>
                  <a:gd name="connsiteY36" fmla="*/ 203840 h 596913"/>
                  <a:gd name="connsiteX37" fmla="*/ 114548 w 608062"/>
                  <a:gd name="connsiteY37" fmla="*/ 168651 h 596913"/>
                  <a:gd name="connsiteX38" fmla="*/ 114548 w 608062"/>
                  <a:gd name="connsiteY38" fmla="*/ 0 h 596913"/>
                  <a:gd name="connsiteX39" fmla="*/ 282035 w 608062"/>
                  <a:gd name="connsiteY39" fmla="*/ 0 h 596913"/>
                  <a:gd name="connsiteX40" fmla="*/ 317266 w 608062"/>
                  <a:gd name="connsiteY40" fmla="*/ 35185 h 596913"/>
                  <a:gd name="connsiteX41" fmla="*/ 317266 w 608062"/>
                  <a:gd name="connsiteY41" fmla="*/ 35655 h 596913"/>
                  <a:gd name="connsiteX42" fmla="*/ 360881 w 608062"/>
                  <a:gd name="connsiteY42" fmla="*/ 79213 h 596913"/>
                  <a:gd name="connsiteX43" fmla="*/ 572831 w 608062"/>
                  <a:gd name="connsiteY43" fmla="*/ 79213 h 596913"/>
                  <a:gd name="connsiteX44" fmla="*/ 608062 w 608062"/>
                  <a:gd name="connsiteY44" fmla="*/ 114398 h 596913"/>
                  <a:gd name="connsiteX45" fmla="*/ 608062 w 608062"/>
                  <a:gd name="connsiteY45" fmla="*/ 217130 h 596913"/>
                  <a:gd name="connsiteX46" fmla="*/ 572831 w 608062"/>
                  <a:gd name="connsiteY46" fmla="*/ 208287 h 596913"/>
                  <a:gd name="connsiteX47" fmla="*/ 356925 w 608062"/>
                  <a:gd name="connsiteY47" fmla="*/ 208287 h 596913"/>
                  <a:gd name="connsiteX48" fmla="*/ 356925 w 608062"/>
                  <a:gd name="connsiteY48" fmla="*/ 203865 h 596913"/>
                  <a:gd name="connsiteX49" fmla="*/ 282035 w 608062"/>
                  <a:gd name="connsiteY49" fmla="*/ 129074 h 596913"/>
                  <a:gd name="connsiteX50" fmla="*/ 114548 w 608062"/>
                  <a:gd name="connsiteY50" fmla="*/ 129074 h 596913"/>
                  <a:gd name="connsiteX51" fmla="*/ 39659 w 608062"/>
                  <a:gd name="connsiteY51" fmla="*/ 203865 h 596913"/>
                  <a:gd name="connsiteX52" fmla="*/ 39659 w 608062"/>
                  <a:gd name="connsiteY52" fmla="*/ 208287 h 596913"/>
                  <a:gd name="connsiteX53" fmla="*/ 35231 w 608062"/>
                  <a:gd name="connsiteY53" fmla="*/ 208287 h 596913"/>
                  <a:gd name="connsiteX54" fmla="*/ 0 w 608062"/>
                  <a:gd name="connsiteY54" fmla="*/ 217130 h 596913"/>
                  <a:gd name="connsiteX55" fmla="*/ 0 w 608062"/>
                  <a:gd name="connsiteY55" fmla="*/ 114398 h 596913"/>
                  <a:gd name="connsiteX56" fmla="*/ 35231 w 608062"/>
                  <a:gd name="connsiteY56" fmla="*/ 79213 h 596913"/>
                  <a:gd name="connsiteX57" fmla="*/ 35702 w 608062"/>
                  <a:gd name="connsiteY57" fmla="*/ 79213 h 596913"/>
                  <a:gd name="connsiteX58" fmla="*/ 79317 w 608062"/>
                  <a:gd name="connsiteY58" fmla="*/ 35655 h 596913"/>
                  <a:gd name="connsiteX59" fmla="*/ 79317 w 608062"/>
                  <a:gd name="connsiteY59" fmla="*/ 35185 h 596913"/>
                  <a:gd name="connsiteX60" fmla="*/ 114548 w 608062"/>
                  <a:gd name="connsiteY60" fmla="*/ 0 h 596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608062" h="596913">
                    <a:moveTo>
                      <a:pt x="114548" y="340337"/>
                    </a:moveTo>
                    <a:lnTo>
                      <a:pt x="282035" y="340337"/>
                    </a:lnTo>
                    <a:cubicBezTo>
                      <a:pt x="301441" y="340337"/>
                      <a:pt x="317266" y="356044"/>
                      <a:pt x="317266" y="375513"/>
                    </a:cubicBezTo>
                    <a:lnTo>
                      <a:pt x="317266" y="375889"/>
                    </a:lnTo>
                    <a:cubicBezTo>
                      <a:pt x="317266" y="399966"/>
                      <a:pt x="336766" y="419529"/>
                      <a:pt x="360881" y="419529"/>
                    </a:cubicBezTo>
                    <a:lnTo>
                      <a:pt x="572831" y="419529"/>
                    </a:lnTo>
                    <a:cubicBezTo>
                      <a:pt x="592331" y="419529"/>
                      <a:pt x="608062" y="435236"/>
                      <a:pt x="608062" y="454705"/>
                    </a:cubicBezTo>
                    <a:lnTo>
                      <a:pt x="608062" y="596913"/>
                    </a:lnTo>
                    <a:lnTo>
                      <a:pt x="0" y="596913"/>
                    </a:lnTo>
                    <a:lnTo>
                      <a:pt x="0" y="454705"/>
                    </a:lnTo>
                    <a:cubicBezTo>
                      <a:pt x="0" y="435236"/>
                      <a:pt x="15826" y="419529"/>
                      <a:pt x="35231" y="419529"/>
                    </a:cubicBezTo>
                    <a:lnTo>
                      <a:pt x="35702" y="419529"/>
                    </a:lnTo>
                    <a:cubicBezTo>
                      <a:pt x="59817" y="419529"/>
                      <a:pt x="79317" y="399966"/>
                      <a:pt x="79317" y="375889"/>
                    </a:cubicBezTo>
                    <a:lnTo>
                      <a:pt x="79317" y="375513"/>
                    </a:lnTo>
                    <a:cubicBezTo>
                      <a:pt x="79317" y="356044"/>
                      <a:pt x="95142" y="340337"/>
                      <a:pt x="114548" y="340337"/>
                    </a:cubicBezTo>
                    <a:close/>
                    <a:moveTo>
                      <a:pt x="114548" y="168651"/>
                    </a:moveTo>
                    <a:lnTo>
                      <a:pt x="282035" y="168651"/>
                    </a:lnTo>
                    <a:cubicBezTo>
                      <a:pt x="301441" y="168651"/>
                      <a:pt x="317266" y="184458"/>
                      <a:pt x="317266" y="203840"/>
                    </a:cubicBezTo>
                    <a:lnTo>
                      <a:pt x="317266" y="204310"/>
                    </a:lnTo>
                    <a:cubicBezTo>
                      <a:pt x="317266" y="228396"/>
                      <a:pt x="336766" y="247872"/>
                      <a:pt x="360881" y="247872"/>
                    </a:cubicBezTo>
                    <a:lnTo>
                      <a:pt x="572831" y="247872"/>
                    </a:lnTo>
                    <a:cubicBezTo>
                      <a:pt x="592331" y="247872"/>
                      <a:pt x="608062" y="263679"/>
                      <a:pt x="608062" y="283061"/>
                    </a:cubicBezTo>
                    <a:lnTo>
                      <a:pt x="608062" y="388815"/>
                    </a:lnTo>
                    <a:cubicBezTo>
                      <a:pt x="597606" y="383170"/>
                      <a:pt x="585643" y="379877"/>
                      <a:pt x="572831" y="379877"/>
                    </a:cubicBezTo>
                    <a:lnTo>
                      <a:pt x="356925" y="379877"/>
                    </a:lnTo>
                    <a:lnTo>
                      <a:pt x="356925" y="375549"/>
                    </a:lnTo>
                    <a:cubicBezTo>
                      <a:pt x="356925" y="334244"/>
                      <a:pt x="323295" y="300749"/>
                      <a:pt x="282035" y="300749"/>
                    </a:cubicBezTo>
                    <a:lnTo>
                      <a:pt x="114548" y="300749"/>
                    </a:lnTo>
                    <a:cubicBezTo>
                      <a:pt x="73288" y="300749"/>
                      <a:pt x="39659" y="334244"/>
                      <a:pt x="39659" y="375549"/>
                    </a:cubicBezTo>
                    <a:lnTo>
                      <a:pt x="39659" y="379877"/>
                    </a:lnTo>
                    <a:lnTo>
                      <a:pt x="35231" y="379877"/>
                    </a:lnTo>
                    <a:cubicBezTo>
                      <a:pt x="22514" y="379877"/>
                      <a:pt x="10551" y="383170"/>
                      <a:pt x="0" y="388815"/>
                    </a:cubicBezTo>
                    <a:lnTo>
                      <a:pt x="0" y="283061"/>
                    </a:lnTo>
                    <a:cubicBezTo>
                      <a:pt x="0" y="263679"/>
                      <a:pt x="15826" y="247872"/>
                      <a:pt x="35231" y="247872"/>
                    </a:cubicBezTo>
                    <a:lnTo>
                      <a:pt x="35702" y="247872"/>
                    </a:lnTo>
                    <a:cubicBezTo>
                      <a:pt x="59817" y="247872"/>
                      <a:pt x="79317" y="228396"/>
                      <a:pt x="79317" y="204310"/>
                    </a:cubicBezTo>
                    <a:lnTo>
                      <a:pt x="79317" y="203840"/>
                    </a:lnTo>
                    <a:cubicBezTo>
                      <a:pt x="79317" y="184458"/>
                      <a:pt x="95142" y="168651"/>
                      <a:pt x="114548" y="168651"/>
                    </a:cubicBezTo>
                    <a:close/>
                    <a:moveTo>
                      <a:pt x="114548" y="0"/>
                    </a:moveTo>
                    <a:lnTo>
                      <a:pt x="282035" y="0"/>
                    </a:lnTo>
                    <a:cubicBezTo>
                      <a:pt x="301441" y="0"/>
                      <a:pt x="317266" y="15711"/>
                      <a:pt x="317266" y="35185"/>
                    </a:cubicBezTo>
                    <a:lnTo>
                      <a:pt x="317266" y="35655"/>
                    </a:lnTo>
                    <a:cubicBezTo>
                      <a:pt x="317266" y="59645"/>
                      <a:pt x="336766" y="79213"/>
                      <a:pt x="360881" y="79213"/>
                    </a:cubicBezTo>
                    <a:lnTo>
                      <a:pt x="572831" y="79213"/>
                    </a:lnTo>
                    <a:cubicBezTo>
                      <a:pt x="592331" y="79213"/>
                      <a:pt x="608062" y="94924"/>
                      <a:pt x="608062" y="114398"/>
                    </a:cubicBezTo>
                    <a:lnTo>
                      <a:pt x="608062" y="217130"/>
                    </a:lnTo>
                    <a:cubicBezTo>
                      <a:pt x="597606" y="211485"/>
                      <a:pt x="585643" y="208287"/>
                      <a:pt x="572831" y="208287"/>
                    </a:cubicBezTo>
                    <a:lnTo>
                      <a:pt x="356925" y="208287"/>
                    </a:lnTo>
                    <a:lnTo>
                      <a:pt x="356925" y="203865"/>
                    </a:lnTo>
                    <a:cubicBezTo>
                      <a:pt x="356925" y="162659"/>
                      <a:pt x="323295" y="129074"/>
                      <a:pt x="282035" y="129074"/>
                    </a:cubicBezTo>
                    <a:lnTo>
                      <a:pt x="114548" y="129074"/>
                    </a:lnTo>
                    <a:cubicBezTo>
                      <a:pt x="73288" y="129074"/>
                      <a:pt x="39659" y="162659"/>
                      <a:pt x="39659" y="203865"/>
                    </a:cubicBezTo>
                    <a:lnTo>
                      <a:pt x="39659" y="208287"/>
                    </a:lnTo>
                    <a:lnTo>
                      <a:pt x="35231" y="208287"/>
                    </a:lnTo>
                    <a:cubicBezTo>
                      <a:pt x="22514" y="208287"/>
                      <a:pt x="10551" y="211485"/>
                      <a:pt x="0" y="217130"/>
                    </a:cubicBezTo>
                    <a:lnTo>
                      <a:pt x="0" y="114398"/>
                    </a:lnTo>
                    <a:cubicBezTo>
                      <a:pt x="0" y="94924"/>
                      <a:pt x="15826" y="79213"/>
                      <a:pt x="35231" y="79213"/>
                    </a:cubicBezTo>
                    <a:lnTo>
                      <a:pt x="35702" y="79213"/>
                    </a:lnTo>
                    <a:cubicBezTo>
                      <a:pt x="59817" y="79213"/>
                      <a:pt x="79317" y="59645"/>
                      <a:pt x="79317" y="35655"/>
                    </a:cubicBezTo>
                    <a:lnTo>
                      <a:pt x="79317" y="35185"/>
                    </a:lnTo>
                    <a:cubicBezTo>
                      <a:pt x="79317" y="15711"/>
                      <a:pt x="95142" y="0"/>
                      <a:pt x="1145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  <p:sp>
          <p:nvSpPr>
            <p:cNvPr id="30" name="文本框 43"/>
            <p:cNvSpPr txBox="1"/>
            <p:nvPr/>
          </p:nvSpPr>
          <p:spPr>
            <a:xfrm>
              <a:off x="3327532" y="1541941"/>
              <a:ext cx="172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其它範例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3" name="文字方塊 32"/>
          <p:cNvSpPr txBox="1"/>
          <p:nvPr/>
        </p:nvSpPr>
        <p:spPr>
          <a:xfrm>
            <a:off x="12640443" y="1939765"/>
            <a:ext cx="1515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zh-TW" altLang="en-US" dirty="0" smtClean="0"/>
              <a:t>數數；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 smtClean="0"/>
              <a:t>放款 </a:t>
            </a:r>
            <a:r>
              <a:rPr lang="en-US" altLang="zh-TW" dirty="0" smtClean="0"/>
              <a:t>1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/>
              <a:t>放款 </a:t>
            </a:r>
            <a:r>
              <a:rPr lang="en-US" altLang="zh-TW" dirty="0" smtClean="0"/>
              <a:t>2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marL="174625" indent="-174625">
              <a:buFontTx/>
              <a:buChar char="-"/>
            </a:pPr>
            <a:r>
              <a:rPr lang="zh-TW" altLang="en-US" dirty="0"/>
              <a:t>整合行銷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34" name="文字方塊 33"/>
          <p:cNvSpPr txBox="1"/>
          <p:nvPr/>
        </p:nvSpPr>
        <p:spPr>
          <a:xfrm>
            <a:off x="3522828" y="2520425"/>
            <a:ext cx="1633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Excel </a:t>
            </a:r>
            <a:r>
              <a:rPr lang="zh-TW" altLang="en-US" dirty="0" smtClean="0"/>
              <a:t>陣列運算</a:t>
            </a:r>
            <a:endParaRPr lang="en-US" altLang="zh-TW" dirty="0" smtClean="0"/>
          </a:p>
          <a:p>
            <a:pPr algn="ctr"/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2016, 09, 02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3668509" y="4022944"/>
            <a:ext cx="1342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Excel VBA</a:t>
            </a:r>
          </a:p>
          <a:p>
            <a:pPr algn="ctr"/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2017, 11, 15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3208447" y="5503645"/>
            <a:ext cx="2262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/>
              <a:t>用</a:t>
            </a:r>
            <a:r>
              <a:rPr lang="zh-TW" altLang="en-US" dirty="0" smtClean="0"/>
              <a:t>記事本硬寫投影片</a:t>
            </a:r>
            <a:endParaRPr lang="en-US" altLang="zh-TW" dirty="0" smtClean="0"/>
          </a:p>
          <a:p>
            <a:pPr algn="ctr"/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2018, 11, 30</a:t>
            </a:r>
          </a:p>
        </p:txBody>
      </p:sp>
      <p:pic>
        <p:nvPicPr>
          <p:cNvPr id="37" name="圖片 36" descr="畫面剪輯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25" y="2386475"/>
            <a:ext cx="1800000" cy="1360249"/>
          </a:xfrm>
          <a:prstGeom prst="rect">
            <a:avLst/>
          </a:prstGeom>
        </p:spPr>
      </p:pic>
      <p:pic>
        <p:nvPicPr>
          <p:cNvPr id="38" name="圖片 37" descr="畫面剪輯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242" y="4489773"/>
            <a:ext cx="1800000" cy="1346260"/>
          </a:xfrm>
          <a:prstGeom prst="rect">
            <a:avLst/>
          </a:prstGeom>
        </p:spPr>
      </p:pic>
      <p:pic>
        <p:nvPicPr>
          <p:cNvPr id="39" name="圖片 38" descr="畫面剪輯">
            <a:hlinkClick r:id="rId12"/>
          </p:cNvPr>
          <p:cNvPicPr>
            <a:picLocks noChangeAspect="1"/>
          </p:cNvPicPr>
          <p:nvPr/>
        </p:nvPicPr>
        <p:blipFill rotWithShape="1"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7242" y="2386475"/>
            <a:ext cx="1800000" cy="1351902"/>
          </a:xfrm>
          <a:prstGeom prst="rect">
            <a:avLst/>
          </a:prstGeom>
        </p:spPr>
      </p:pic>
      <p:pic>
        <p:nvPicPr>
          <p:cNvPr id="40" name="圖片 39" descr="畫面剪輯">
            <a:hlinkClick r:id="rId14"/>
          </p:cNvPr>
          <p:cNvPicPr>
            <a:picLocks noChangeAspect="1"/>
          </p:cNvPicPr>
          <p:nvPr/>
        </p:nvPicPr>
        <p:blipFill rotWithShape="1"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125" y="4493841"/>
            <a:ext cx="1800000" cy="1342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手繪多邊形 40">
            <a:hlinkClick r:id="rId16"/>
          </p:cNvPr>
          <p:cNvSpPr>
            <a:spLocks noChangeAspect="1"/>
          </p:cNvSpPr>
          <p:nvPr/>
        </p:nvSpPr>
        <p:spPr bwMode="auto">
          <a:xfrm rot="20288056">
            <a:off x="3087439" y="1443325"/>
            <a:ext cx="326968" cy="420929"/>
          </a:xfrm>
          <a:custGeom>
            <a:avLst/>
            <a:gdLst>
              <a:gd name="connsiteX0" fmla="*/ 231380 w 881875"/>
              <a:gd name="connsiteY0" fmla="*/ 76749 h 1135300"/>
              <a:gd name="connsiteX1" fmla="*/ 156769 w 881875"/>
              <a:gd name="connsiteY1" fmla="*/ 151253 h 1135300"/>
              <a:gd name="connsiteX2" fmla="*/ 156769 w 881875"/>
              <a:gd name="connsiteY2" fmla="*/ 704453 h 1135300"/>
              <a:gd name="connsiteX3" fmla="*/ 147186 w 881875"/>
              <a:gd name="connsiteY3" fmla="*/ 716755 h 1135300"/>
              <a:gd name="connsiteX4" fmla="*/ 137147 w 881875"/>
              <a:gd name="connsiteY4" fmla="*/ 704453 h 1135300"/>
              <a:gd name="connsiteX5" fmla="*/ 137147 w 881875"/>
              <a:gd name="connsiteY5" fmla="*/ 616962 h 1135300"/>
              <a:gd name="connsiteX6" fmla="*/ 61169 w 881875"/>
              <a:gd name="connsiteY6" fmla="*/ 692832 h 1135300"/>
              <a:gd name="connsiteX7" fmla="*/ 467074 w 881875"/>
              <a:gd name="connsiteY7" fmla="*/ 1074466 h 1135300"/>
              <a:gd name="connsiteX8" fmla="*/ 820956 w 881875"/>
              <a:gd name="connsiteY8" fmla="*/ 756173 h 1135300"/>
              <a:gd name="connsiteX9" fmla="*/ 820728 w 881875"/>
              <a:gd name="connsiteY9" fmla="*/ 619696 h 1135300"/>
              <a:gd name="connsiteX10" fmla="*/ 746346 w 881875"/>
              <a:gd name="connsiteY10" fmla="*/ 545192 h 1135300"/>
              <a:gd name="connsiteX11" fmla="*/ 673334 w 881875"/>
              <a:gd name="connsiteY11" fmla="*/ 605341 h 1135300"/>
              <a:gd name="connsiteX12" fmla="*/ 673334 w 881875"/>
              <a:gd name="connsiteY12" fmla="*/ 609442 h 1135300"/>
              <a:gd name="connsiteX13" fmla="*/ 661697 w 881875"/>
              <a:gd name="connsiteY13" fmla="*/ 621064 h 1135300"/>
              <a:gd name="connsiteX14" fmla="*/ 650061 w 881875"/>
              <a:gd name="connsiteY14" fmla="*/ 609442 h 1135300"/>
              <a:gd name="connsiteX15" fmla="*/ 649832 w 881875"/>
              <a:gd name="connsiteY15" fmla="*/ 554989 h 1135300"/>
              <a:gd name="connsiteX16" fmla="*/ 575678 w 881875"/>
              <a:gd name="connsiteY16" fmla="*/ 480713 h 1135300"/>
              <a:gd name="connsiteX17" fmla="*/ 501753 w 881875"/>
              <a:gd name="connsiteY17" fmla="*/ 544052 h 1135300"/>
              <a:gd name="connsiteX18" fmla="*/ 501753 w 881875"/>
              <a:gd name="connsiteY18" fmla="*/ 547242 h 1135300"/>
              <a:gd name="connsiteX19" fmla="*/ 489890 w 881875"/>
              <a:gd name="connsiteY19" fmla="*/ 559090 h 1135300"/>
              <a:gd name="connsiteX20" fmla="*/ 478025 w 881875"/>
              <a:gd name="connsiteY20" fmla="*/ 547242 h 1135300"/>
              <a:gd name="connsiteX21" fmla="*/ 478025 w 881875"/>
              <a:gd name="connsiteY21" fmla="*/ 493472 h 1135300"/>
              <a:gd name="connsiteX22" fmla="*/ 403415 w 881875"/>
              <a:gd name="connsiteY22" fmla="*/ 418968 h 1135300"/>
              <a:gd name="connsiteX23" fmla="*/ 329033 w 881875"/>
              <a:gd name="connsiteY23" fmla="*/ 492104 h 1135300"/>
              <a:gd name="connsiteX24" fmla="*/ 329033 w 881875"/>
              <a:gd name="connsiteY24" fmla="*/ 495751 h 1135300"/>
              <a:gd name="connsiteX25" fmla="*/ 316942 w 881875"/>
              <a:gd name="connsiteY25" fmla="*/ 507827 h 1135300"/>
              <a:gd name="connsiteX26" fmla="*/ 304849 w 881875"/>
              <a:gd name="connsiteY26" fmla="*/ 495751 h 1135300"/>
              <a:gd name="connsiteX27" fmla="*/ 304849 w 881875"/>
              <a:gd name="connsiteY27" fmla="*/ 481852 h 1135300"/>
              <a:gd name="connsiteX28" fmla="*/ 304849 w 881875"/>
              <a:gd name="connsiteY28" fmla="*/ 481396 h 1135300"/>
              <a:gd name="connsiteX29" fmla="*/ 305077 w 881875"/>
              <a:gd name="connsiteY29" fmla="*/ 141228 h 1135300"/>
              <a:gd name="connsiteX30" fmla="*/ 231380 w 881875"/>
              <a:gd name="connsiteY30" fmla="*/ 76749 h 1135300"/>
              <a:gd name="connsiteX31" fmla="*/ 231380 w 881875"/>
              <a:gd name="connsiteY31" fmla="*/ 16143 h 1135300"/>
              <a:gd name="connsiteX32" fmla="*/ 365995 w 881875"/>
              <a:gd name="connsiteY32" fmla="*/ 141228 h 1135300"/>
              <a:gd name="connsiteX33" fmla="*/ 365767 w 881875"/>
              <a:gd name="connsiteY33" fmla="*/ 141228 h 1135300"/>
              <a:gd name="connsiteX34" fmla="*/ 365995 w 881875"/>
              <a:gd name="connsiteY34" fmla="*/ 199100 h 1135300"/>
              <a:gd name="connsiteX35" fmla="*/ 365767 w 881875"/>
              <a:gd name="connsiteY35" fmla="*/ 325096 h 1135300"/>
              <a:gd name="connsiteX36" fmla="*/ 365767 w 881875"/>
              <a:gd name="connsiteY36" fmla="*/ 363603 h 1135300"/>
              <a:gd name="connsiteX37" fmla="*/ 403415 w 881875"/>
              <a:gd name="connsiteY37" fmla="*/ 358362 h 1135300"/>
              <a:gd name="connsiteX38" fmla="*/ 522745 w 881875"/>
              <a:gd name="connsiteY38" fmla="*/ 429904 h 1135300"/>
              <a:gd name="connsiteX39" fmla="*/ 575678 w 881875"/>
              <a:gd name="connsiteY39" fmla="*/ 419879 h 1135300"/>
              <a:gd name="connsiteX40" fmla="*/ 696150 w 881875"/>
              <a:gd name="connsiteY40" fmla="*/ 493928 h 1135300"/>
              <a:gd name="connsiteX41" fmla="*/ 746346 w 881875"/>
              <a:gd name="connsiteY41" fmla="*/ 484586 h 1135300"/>
              <a:gd name="connsiteX42" fmla="*/ 881647 w 881875"/>
              <a:gd name="connsiteY42" fmla="*/ 619467 h 1135300"/>
              <a:gd name="connsiteX43" fmla="*/ 881875 w 881875"/>
              <a:gd name="connsiteY43" fmla="*/ 756173 h 1135300"/>
              <a:gd name="connsiteX44" fmla="*/ 805897 w 881875"/>
              <a:gd name="connsiteY44" fmla="*/ 1000647 h 1135300"/>
              <a:gd name="connsiteX45" fmla="*/ 467074 w 881875"/>
              <a:gd name="connsiteY45" fmla="*/ 1135300 h 1135300"/>
              <a:gd name="connsiteX46" fmla="*/ 97447 w 881875"/>
              <a:gd name="connsiteY46" fmla="*/ 1017507 h 1135300"/>
              <a:gd name="connsiteX47" fmla="*/ 477 w 881875"/>
              <a:gd name="connsiteY47" fmla="*/ 691238 h 1135300"/>
              <a:gd name="connsiteX48" fmla="*/ 96077 w 881875"/>
              <a:gd name="connsiteY48" fmla="*/ 562963 h 1135300"/>
              <a:gd name="connsiteX49" fmla="*/ 96077 w 881875"/>
              <a:gd name="connsiteY49" fmla="*/ 151253 h 1135300"/>
              <a:gd name="connsiteX50" fmla="*/ 231380 w 881875"/>
              <a:gd name="connsiteY50" fmla="*/ 16143 h 1135300"/>
              <a:gd name="connsiteX51" fmla="*/ 347520 w 881875"/>
              <a:gd name="connsiteY51" fmla="*/ 0 h 1135300"/>
              <a:gd name="connsiteX52" fmla="*/ 348037 w 881875"/>
              <a:gd name="connsiteY52" fmla="*/ 0 h 1135300"/>
              <a:gd name="connsiteX53" fmla="*/ 348037 w 881875"/>
              <a:gd name="connsiteY53" fmla="*/ 670 h 113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81875" h="1135300">
                <a:moveTo>
                  <a:pt x="231380" y="76749"/>
                </a:moveTo>
                <a:cubicBezTo>
                  <a:pt x="190081" y="76749"/>
                  <a:pt x="156769" y="110243"/>
                  <a:pt x="156769" y="151253"/>
                </a:cubicBezTo>
                <a:lnTo>
                  <a:pt x="156769" y="704453"/>
                </a:lnTo>
                <a:cubicBezTo>
                  <a:pt x="156769" y="715616"/>
                  <a:pt x="149469" y="716755"/>
                  <a:pt x="147186" y="716755"/>
                </a:cubicBezTo>
                <a:cubicBezTo>
                  <a:pt x="144904" y="716755"/>
                  <a:pt x="137147" y="715390"/>
                  <a:pt x="137147" y="704453"/>
                </a:cubicBezTo>
                <a:lnTo>
                  <a:pt x="137147" y="616962"/>
                </a:lnTo>
                <a:cubicBezTo>
                  <a:pt x="103608" y="616962"/>
                  <a:pt x="62537" y="645213"/>
                  <a:pt x="61169" y="692832"/>
                </a:cubicBezTo>
                <a:cubicBezTo>
                  <a:pt x="55693" y="890826"/>
                  <a:pt x="104064" y="1074466"/>
                  <a:pt x="467074" y="1074466"/>
                </a:cubicBezTo>
                <a:cubicBezTo>
                  <a:pt x="771444" y="1074466"/>
                  <a:pt x="820956" y="883309"/>
                  <a:pt x="820956" y="756173"/>
                </a:cubicBezTo>
                <a:lnTo>
                  <a:pt x="820728" y="619696"/>
                </a:lnTo>
                <a:cubicBezTo>
                  <a:pt x="820728" y="578455"/>
                  <a:pt x="787416" y="545192"/>
                  <a:pt x="746346" y="545192"/>
                </a:cubicBezTo>
                <a:cubicBezTo>
                  <a:pt x="710068" y="545192"/>
                  <a:pt x="673334" y="571394"/>
                  <a:pt x="673334" y="605341"/>
                </a:cubicBezTo>
                <a:lnTo>
                  <a:pt x="673334" y="609442"/>
                </a:lnTo>
                <a:cubicBezTo>
                  <a:pt x="673334" y="615823"/>
                  <a:pt x="668086" y="621064"/>
                  <a:pt x="661697" y="621064"/>
                </a:cubicBezTo>
                <a:cubicBezTo>
                  <a:pt x="655308" y="621064"/>
                  <a:pt x="650061" y="615823"/>
                  <a:pt x="650061" y="609442"/>
                </a:cubicBezTo>
                <a:lnTo>
                  <a:pt x="649832" y="554989"/>
                </a:lnTo>
                <a:cubicBezTo>
                  <a:pt x="649832" y="513977"/>
                  <a:pt x="616749" y="480713"/>
                  <a:pt x="575678" y="480713"/>
                </a:cubicBezTo>
                <a:cubicBezTo>
                  <a:pt x="538259" y="480713"/>
                  <a:pt x="501753" y="506687"/>
                  <a:pt x="501753" y="544052"/>
                </a:cubicBezTo>
                <a:lnTo>
                  <a:pt x="501753" y="547242"/>
                </a:lnTo>
                <a:cubicBezTo>
                  <a:pt x="501753" y="553849"/>
                  <a:pt x="496506" y="559090"/>
                  <a:pt x="489890" y="559090"/>
                </a:cubicBezTo>
                <a:cubicBezTo>
                  <a:pt x="483273" y="559090"/>
                  <a:pt x="478025" y="553849"/>
                  <a:pt x="478025" y="547242"/>
                </a:cubicBezTo>
                <a:lnTo>
                  <a:pt x="478025" y="493472"/>
                </a:lnTo>
                <a:cubicBezTo>
                  <a:pt x="478025" y="452231"/>
                  <a:pt x="444485" y="418968"/>
                  <a:pt x="403415" y="418968"/>
                </a:cubicBezTo>
                <a:cubicBezTo>
                  <a:pt x="362801" y="418968"/>
                  <a:pt x="329718" y="451548"/>
                  <a:pt x="329033" y="492104"/>
                </a:cubicBezTo>
                <a:lnTo>
                  <a:pt x="329033" y="495751"/>
                </a:lnTo>
                <a:cubicBezTo>
                  <a:pt x="329033" y="502357"/>
                  <a:pt x="323557" y="507827"/>
                  <a:pt x="316942" y="507827"/>
                </a:cubicBezTo>
                <a:cubicBezTo>
                  <a:pt x="310324" y="507827"/>
                  <a:pt x="304849" y="502357"/>
                  <a:pt x="304849" y="495751"/>
                </a:cubicBezTo>
                <a:lnTo>
                  <a:pt x="304849" y="481852"/>
                </a:lnTo>
                <a:cubicBezTo>
                  <a:pt x="304849" y="481624"/>
                  <a:pt x="304849" y="481396"/>
                  <a:pt x="304849" y="481396"/>
                </a:cubicBezTo>
                <a:cubicBezTo>
                  <a:pt x="304849" y="414183"/>
                  <a:pt x="305077" y="141456"/>
                  <a:pt x="305077" y="141228"/>
                </a:cubicBezTo>
                <a:cubicBezTo>
                  <a:pt x="305077" y="105457"/>
                  <a:pt x="269025" y="76749"/>
                  <a:pt x="231380" y="76749"/>
                </a:cubicBezTo>
                <a:close/>
                <a:moveTo>
                  <a:pt x="231380" y="16143"/>
                </a:moveTo>
                <a:cubicBezTo>
                  <a:pt x="304164" y="16143"/>
                  <a:pt x="365995" y="73333"/>
                  <a:pt x="365995" y="141228"/>
                </a:cubicBezTo>
                <a:lnTo>
                  <a:pt x="365767" y="141228"/>
                </a:lnTo>
                <a:cubicBezTo>
                  <a:pt x="365995" y="149202"/>
                  <a:pt x="365995" y="164925"/>
                  <a:pt x="365995" y="199100"/>
                </a:cubicBezTo>
                <a:lnTo>
                  <a:pt x="365767" y="325096"/>
                </a:lnTo>
                <a:cubicBezTo>
                  <a:pt x="365767" y="338083"/>
                  <a:pt x="365767" y="350842"/>
                  <a:pt x="365767" y="363603"/>
                </a:cubicBezTo>
                <a:cubicBezTo>
                  <a:pt x="377860" y="359956"/>
                  <a:pt x="390639" y="358362"/>
                  <a:pt x="403415" y="358362"/>
                </a:cubicBezTo>
                <a:cubicBezTo>
                  <a:pt x="454980" y="358362"/>
                  <a:pt x="500157" y="387298"/>
                  <a:pt x="522745" y="429904"/>
                </a:cubicBezTo>
                <a:cubicBezTo>
                  <a:pt x="539172" y="423523"/>
                  <a:pt x="556970" y="419879"/>
                  <a:pt x="575678" y="419879"/>
                </a:cubicBezTo>
                <a:cubicBezTo>
                  <a:pt x="628157" y="419879"/>
                  <a:pt x="673790" y="449954"/>
                  <a:pt x="696150" y="493928"/>
                </a:cubicBezTo>
                <a:cubicBezTo>
                  <a:pt x="712121" y="487776"/>
                  <a:pt x="729462" y="484586"/>
                  <a:pt x="746346" y="484586"/>
                </a:cubicBezTo>
                <a:cubicBezTo>
                  <a:pt x="820956" y="484586"/>
                  <a:pt x="881647" y="545192"/>
                  <a:pt x="881647" y="619467"/>
                </a:cubicBezTo>
                <a:lnTo>
                  <a:pt x="881875" y="756173"/>
                </a:lnTo>
                <a:cubicBezTo>
                  <a:pt x="881875" y="853461"/>
                  <a:pt x="855636" y="937991"/>
                  <a:pt x="805897" y="1000647"/>
                </a:cubicBezTo>
                <a:cubicBezTo>
                  <a:pt x="735166" y="1089961"/>
                  <a:pt x="621083" y="1135300"/>
                  <a:pt x="467074" y="1135300"/>
                </a:cubicBezTo>
                <a:cubicBezTo>
                  <a:pt x="295493" y="1135300"/>
                  <a:pt x="174567" y="1096796"/>
                  <a:pt x="97447" y="1017507"/>
                </a:cubicBezTo>
                <a:cubicBezTo>
                  <a:pt x="5952" y="923407"/>
                  <a:pt x="-2490" y="793767"/>
                  <a:pt x="477" y="691238"/>
                </a:cubicBezTo>
                <a:cubicBezTo>
                  <a:pt x="2303" y="625620"/>
                  <a:pt x="46110" y="579595"/>
                  <a:pt x="96077" y="562963"/>
                </a:cubicBezTo>
                <a:lnTo>
                  <a:pt x="96077" y="151253"/>
                </a:lnTo>
                <a:cubicBezTo>
                  <a:pt x="96077" y="76749"/>
                  <a:pt x="156769" y="16143"/>
                  <a:pt x="231380" y="16143"/>
                </a:cubicBezTo>
                <a:close/>
                <a:moveTo>
                  <a:pt x="347520" y="0"/>
                </a:moveTo>
                <a:lnTo>
                  <a:pt x="348037" y="0"/>
                </a:lnTo>
                <a:lnTo>
                  <a:pt x="348037" y="67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76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灰白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24242"/>
      </a:accent1>
      <a:accent2>
        <a:srgbClr val="424242"/>
      </a:accent2>
      <a:accent3>
        <a:srgbClr val="424242"/>
      </a:accent3>
      <a:accent4>
        <a:srgbClr val="424242"/>
      </a:accent4>
      <a:accent5>
        <a:srgbClr val="424242"/>
      </a:accent5>
      <a:accent6>
        <a:srgbClr val="424242"/>
      </a:accent6>
      <a:hlink>
        <a:srgbClr val="000000"/>
      </a:hlink>
      <a:folHlink>
        <a:srgbClr val="BFBFBF"/>
      </a:folHlink>
    </a:clrScheme>
    <a:fontScheme name="自訂 2">
      <a:majorFont>
        <a:latin typeface="Candara"/>
        <a:ea typeface="Noto Sans CJK TC Black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7430</TotalTime>
  <Words>4119</Words>
  <Application>Microsoft Office PowerPoint</Application>
  <PresentationFormat>自訂</PresentationFormat>
  <Paragraphs>1489</Paragraphs>
  <Slides>95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95</vt:i4>
      </vt:variant>
    </vt:vector>
  </HeadingPairs>
  <TitlesOfParts>
    <vt:vector size="112" baseType="lpstr">
      <vt:lpstr>Arial</vt:lpstr>
      <vt:lpstr>新細明體</vt:lpstr>
      <vt:lpstr>微軟正黑體</vt:lpstr>
      <vt:lpstr>Noto Sans CJK TC Regular</vt:lpstr>
      <vt:lpstr>微软雅黑</vt:lpstr>
      <vt:lpstr>Noto Sans CJK TC Bold</vt:lpstr>
      <vt:lpstr>微软雅黑 Light</vt:lpstr>
      <vt:lpstr>Times New Roman</vt:lpstr>
      <vt:lpstr>Agency FB</vt:lpstr>
      <vt:lpstr>Candara</vt:lpstr>
      <vt:lpstr>Noto Sans CJK TC Black</vt:lpstr>
      <vt:lpstr>新細明體-ExtB</vt:lpstr>
      <vt:lpstr>等线</vt:lpstr>
      <vt:lpstr>Calibri</vt:lpstr>
      <vt:lpstr>Century Gothic</vt:lpstr>
      <vt:lpstr>包图主题2</vt:lpstr>
      <vt:lpstr>自訂設計</vt:lpstr>
      <vt:lpstr>PowerPoint 簡報</vt:lpstr>
      <vt:lpstr>PowerPoint 簡報</vt:lpstr>
      <vt:lpstr>PowerPoint 簡報</vt:lpstr>
      <vt:lpstr>資源</vt:lpstr>
      <vt:lpstr>說在先</vt:lpstr>
      <vt:lpstr>關於 PowerPoint 你知道多少</vt:lpstr>
      <vt:lpstr>檔案格式</vt:lpstr>
      <vt:lpstr>對齊</vt:lpstr>
      <vt:lpstr>美？</vt:lpstr>
      <vt:lpstr>風格統一</vt:lpstr>
      <vt:lpstr>複製後色彩變化</vt:lpstr>
      <vt:lpstr>歸納一下</vt:lpstr>
      <vt:lpstr>PowerPoint 簡報</vt:lpstr>
      <vt:lpstr>檢視 → 投影片母片</vt:lpstr>
      <vt:lpstr>投影片母片</vt:lpstr>
      <vt:lpstr>母、子版</vt:lpstr>
      <vt:lpstr>版面配置</vt:lpstr>
      <vt:lpstr>版面設定：色彩、字型</vt:lpstr>
      <vt:lpstr>頁尾</vt:lpstr>
      <vt:lpstr>4:3 與 16:9 母片不一樣</vt:lpstr>
      <vt:lpstr>歸納一下</vt:lpstr>
      <vt:lpstr>PowerPoint 簡報</vt:lpstr>
      <vt:lpstr>字組合</vt:lpstr>
      <vt:lpstr>明/楷體不能用在投影片</vt:lpstr>
      <vt:lpstr>插入文字方塊</vt:lpstr>
      <vt:lpstr>字變形</vt:lpstr>
      <vt:lpstr>怎麼對齊</vt:lpstr>
      <vt:lpstr>避頭點</vt:lpstr>
      <vt:lpstr>縮排</vt:lpstr>
      <vt:lpstr>距離</vt:lpstr>
      <vt:lpstr>天地左右留白</vt:lpstr>
      <vt:lpstr>標題與正文分開</vt:lpstr>
      <vt:lpstr>數學斜體</vt:lpstr>
      <vt:lpstr>歸納一下</vt:lpstr>
      <vt:lpstr>PowerPoint 簡報</vt:lpstr>
      <vt:lpstr>卡尼莎三角 (Kanizsa triangle)</vt:lpstr>
      <vt:lpstr>製表</vt:lpstr>
      <vt:lpstr>大家很習慣劃一個方正的表格</vt:lpstr>
      <vt:lpstr>去縱線</vt:lpstr>
      <vt:lpstr>去橫線</vt:lpstr>
      <vt:lpstr>加頭頂、腳底</vt:lpstr>
      <vt:lpstr>長表格時，加網底</vt:lpstr>
      <vt:lpstr>加更多標註</vt:lpstr>
      <vt:lpstr>加更多標註</vt:lpstr>
      <vt:lpstr>表頭 (二列以上)</vt:lpstr>
      <vt:lpstr>我親愛的同事老幹這種事</vt:lpstr>
      <vt:lpstr>表頭、表頭、表頭</vt:lpstr>
      <vt:lpstr>照前規則</vt:lpstr>
      <vt:lpstr>排序</vt:lpstr>
      <vt:lpstr>加表腳</vt:lpstr>
      <vt:lpstr>加陰影</vt:lpstr>
      <vt:lpstr>Word 排版「表」</vt:lpstr>
      <vt:lpstr>縮排</vt:lpstr>
      <vt:lpstr>誰幹這等事？</vt:lpstr>
      <vt:lpstr>為什麼我們的周報長這樣</vt:lpstr>
      <vt:lpstr>為什麼不長得容易閱讀點</vt:lpstr>
      <vt:lpstr>二維的表，三維的資訊</vt:lpstr>
      <vt:lpstr>歸納一下</vt:lpstr>
      <vt:lpstr>PowerPoint 簡報</vt:lpstr>
      <vt:lpstr>工具</vt:lpstr>
      <vt:lpstr>環境</vt:lpstr>
      <vt:lpstr>圖案聯集</vt:lpstr>
      <vt:lpstr>圓角</vt:lpstr>
      <vt:lpstr>圖案偏差</vt:lpstr>
      <vt:lpstr>多圖案偏差</vt:lpstr>
      <vt:lpstr>拉長後偏差</vt:lpstr>
      <vt:lpstr>漸層</vt:lpstr>
      <vt:lpstr>內建圖表能不用就不用</vt:lpstr>
      <vt:lpstr>彙總</vt:lpstr>
      <vt:lpstr>線條</vt:lpstr>
      <vt:lpstr>線條轉彎</vt:lpstr>
      <vt:lpstr>動畫</vt:lpstr>
      <vt:lpstr>黑白畫</vt:lpstr>
      <vt:lpstr>色彩</vt:lpstr>
      <vt:lpstr>範例</vt:lpstr>
      <vt:lpstr>立體</vt:lpstr>
      <vt:lpstr>立體</vt:lpstr>
      <vt:lpstr>3D</vt:lpstr>
      <vt:lpstr>歸納一下</vt:lpstr>
      <vt:lpstr>PowerPoint 簡報</vt:lpstr>
      <vt:lpstr>去背</vt:lpstr>
      <vt:lpstr>配色</vt:lpstr>
      <vt:lpstr>方法一：變色</vt:lpstr>
      <vt:lpstr>方法二：加遮罩漸層</vt:lpstr>
      <vt:lpstr>圖形背景</vt:lpstr>
      <vt:lpstr>圖形背景</vt:lpstr>
      <vt:lpstr>圖片背景</vt:lpstr>
      <vt:lpstr>大小</vt:lpstr>
      <vt:lpstr>縮放</vt:lpstr>
      <vt:lpstr>歸納一下</vt:lpstr>
      <vt:lpstr>PowerPoint 簡報</vt:lpstr>
      <vt:lpstr>最高境界</vt:lpstr>
      <vt:lpstr>結論</vt:lpstr>
      <vt:lpstr>PowerPoint 簡報</vt:lpstr>
      <vt:lpstr>附錄：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許瑞宏</dc:creator>
  <cp:lastModifiedBy>Windows 使用者</cp:lastModifiedBy>
  <cp:revision>531</cp:revision>
  <dcterms:created xsi:type="dcterms:W3CDTF">2017-08-18T03:02:00Z</dcterms:created>
  <dcterms:modified xsi:type="dcterms:W3CDTF">2019-07-03T05:51:34Z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